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4"/>
  </p:handoutMasterIdLst>
  <p:sldIdLst>
    <p:sldId id="306" r:id="rId2"/>
    <p:sldId id="297" r:id="rId3"/>
    <p:sldId id="298" r:id="rId4"/>
    <p:sldId id="299" r:id="rId5"/>
    <p:sldId id="300" r:id="rId6"/>
    <p:sldId id="305" r:id="rId7"/>
    <p:sldId id="302" r:id="rId8"/>
    <p:sldId id="303" r:id="rId9"/>
    <p:sldId id="294" r:id="rId10"/>
    <p:sldId id="269" r:id="rId11"/>
    <p:sldId id="261" r:id="rId12"/>
    <p:sldId id="287" r:id="rId13"/>
  </p:sldIdLst>
  <p:sldSz cx="9144000" cy="6858000" type="screen4x3"/>
  <p:notesSz cx="6788150" cy="992505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78ABB-D692-4FA0-9411-613D9C703EF4}" v="1" dt="2021-09-08T13:10:31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2" d="100"/>
          <a:sy n="62" d="100"/>
        </p:scale>
        <p:origin x="140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na Jalli" userId="4b8f3dcc-2458-49ad-bd89-c631b4c91511" providerId="ADAL" clId="{6FA78ABB-D692-4FA0-9411-613D9C703EF4}"/>
    <pc:docChg chg="modSld">
      <pc:chgData name="Sanna Jalli" userId="4b8f3dcc-2458-49ad-bd89-c631b4c91511" providerId="ADAL" clId="{6FA78ABB-D692-4FA0-9411-613D9C703EF4}" dt="2021-09-08T13:13:24.219" v="67" actId="255"/>
      <pc:docMkLst>
        <pc:docMk/>
      </pc:docMkLst>
      <pc:sldChg chg="modSp mod">
        <pc:chgData name="Sanna Jalli" userId="4b8f3dcc-2458-49ad-bd89-c631b4c91511" providerId="ADAL" clId="{6FA78ABB-D692-4FA0-9411-613D9C703EF4}" dt="2021-09-08T13:10:02.484" v="31" actId="20577"/>
        <pc:sldMkLst>
          <pc:docMk/>
          <pc:sldMk cId="0" sldId="261"/>
        </pc:sldMkLst>
        <pc:spChg chg="mod">
          <ac:chgData name="Sanna Jalli" userId="4b8f3dcc-2458-49ad-bd89-c631b4c91511" providerId="ADAL" clId="{6FA78ABB-D692-4FA0-9411-613D9C703EF4}" dt="2021-09-08T13:10:02.484" v="31" actId="20577"/>
          <ac:spMkLst>
            <pc:docMk/>
            <pc:sldMk cId="0" sldId="261"/>
            <ac:spMk id="7171" creationId="{38602AC0-1B0A-48B9-904F-3C4BC4E30B4B}"/>
          </ac:spMkLst>
        </pc:spChg>
      </pc:sldChg>
      <pc:sldChg chg="modSp mod">
        <pc:chgData name="Sanna Jalli" userId="4b8f3dcc-2458-49ad-bd89-c631b4c91511" providerId="ADAL" clId="{6FA78ABB-D692-4FA0-9411-613D9C703EF4}" dt="2021-09-08T13:10:56.315" v="50" actId="1076"/>
        <pc:sldMkLst>
          <pc:docMk/>
          <pc:sldMk cId="0" sldId="269"/>
        </pc:sldMkLst>
        <pc:spChg chg="mod">
          <ac:chgData name="Sanna Jalli" userId="4b8f3dcc-2458-49ad-bd89-c631b4c91511" providerId="ADAL" clId="{6FA78ABB-D692-4FA0-9411-613D9C703EF4}" dt="2021-09-08T13:10:56.315" v="50" actId="1076"/>
          <ac:spMkLst>
            <pc:docMk/>
            <pc:sldMk cId="0" sldId="269"/>
            <ac:spMk id="20482" creationId="{058F9062-C288-46DD-A287-0D27A3CE9695}"/>
          </ac:spMkLst>
        </pc:spChg>
        <pc:spChg chg="mod">
          <ac:chgData name="Sanna Jalli" userId="4b8f3dcc-2458-49ad-bd89-c631b4c91511" providerId="ADAL" clId="{6FA78ABB-D692-4FA0-9411-613D9C703EF4}" dt="2021-09-08T13:10:48.569" v="49" actId="14100"/>
          <ac:spMkLst>
            <pc:docMk/>
            <pc:sldMk cId="0" sldId="269"/>
            <ac:spMk id="20483" creationId="{C7D660FD-E5DB-4DB3-A2A6-89EE439F8C45}"/>
          </ac:spMkLst>
        </pc:spChg>
      </pc:sldChg>
      <pc:sldChg chg="modSp mod">
        <pc:chgData name="Sanna Jalli" userId="4b8f3dcc-2458-49ad-bd89-c631b4c91511" providerId="ADAL" clId="{6FA78ABB-D692-4FA0-9411-613D9C703EF4}" dt="2021-09-08T13:13:24.219" v="67" actId="255"/>
        <pc:sldMkLst>
          <pc:docMk/>
          <pc:sldMk cId="0" sldId="287"/>
        </pc:sldMkLst>
        <pc:spChg chg="mod">
          <ac:chgData name="Sanna Jalli" userId="4b8f3dcc-2458-49ad-bd89-c631b4c91511" providerId="ADAL" clId="{6FA78ABB-D692-4FA0-9411-613D9C703EF4}" dt="2021-09-08T13:13:24.219" v="67" actId="255"/>
          <ac:spMkLst>
            <pc:docMk/>
            <pc:sldMk cId="0" sldId="287"/>
            <ac:spMk id="51202" creationId="{D4ABB62B-5572-4033-91F2-85D43F582A2E}"/>
          </ac:spMkLst>
        </pc:spChg>
        <pc:spChg chg="mod">
          <ac:chgData name="Sanna Jalli" userId="4b8f3dcc-2458-49ad-bd89-c631b4c91511" providerId="ADAL" clId="{6FA78ABB-D692-4FA0-9411-613D9C703EF4}" dt="2021-09-08T13:10:30.665" v="45" actId="20577"/>
          <ac:spMkLst>
            <pc:docMk/>
            <pc:sldMk cId="0" sldId="287"/>
            <ac:spMk id="51203" creationId="{76C4A3D6-1AF8-482A-87A8-4675FF5B5C66}"/>
          </ac:spMkLst>
        </pc:spChg>
      </pc:sldChg>
      <pc:sldChg chg="modSp mod">
        <pc:chgData name="Sanna Jalli" userId="4b8f3dcc-2458-49ad-bd89-c631b4c91511" providerId="ADAL" clId="{6FA78ABB-D692-4FA0-9411-613D9C703EF4}" dt="2021-09-08T13:13:06.507" v="66" actId="14100"/>
        <pc:sldMkLst>
          <pc:docMk/>
          <pc:sldMk cId="0" sldId="294"/>
        </pc:sldMkLst>
        <pc:spChg chg="mod">
          <ac:chgData name="Sanna Jalli" userId="4b8f3dcc-2458-49ad-bd89-c631b4c91511" providerId="ADAL" clId="{6FA78ABB-D692-4FA0-9411-613D9C703EF4}" dt="2021-09-08T13:13:06.507" v="66" actId="14100"/>
          <ac:spMkLst>
            <pc:docMk/>
            <pc:sldMk cId="0" sldId="294"/>
            <ac:spMk id="2" creationId="{6A320C20-6F86-410A-81A2-42720F98B2DE}"/>
          </ac:spMkLst>
        </pc:spChg>
        <pc:spChg chg="mod">
          <ac:chgData name="Sanna Jalli" userId="4b8f3dcc-2458-49ad-bd89-c631b4c91511" providerId="ADAL" clId="{6FA78ABB-D692-4FA0-9411-613D9C703EF4}" dt="2021-09-08T13:09:09.837" v="17" actId="20577"/>
          <ac:spMkLst>
            <pc:docMk/>
            <pc:sldMk cId="0" sldId="294"/>
            <ac:spMk id="3" creationId="{8F107F51-2716-4B2C-96C3-8C7474FFD5D6}"/>
          </ac:spMkLst>
        </pc:spChg>
      </pc:sldChg>
      <pc:sldChg chg="modSp mod">
        <pc:chgData name="Sanna Jalli" userId="4b8f3dcc-2458-49ad-bd89-c631b4c91511" providerId="ADAL" clId="{6FA78ABB-D692-4FA0-9411-613D9C703EF4}" dt="2021-09-08T13:11:12.040" v="52" actId="14734"/>
        <pc:sldMkLst>
          <pc:docMk/>
          <pc:sldMk cId="0" sldId="297"/>
        </pc:sldMkLst>
        <pc:spChg chg="mod">
          <ac:chgData name="Sanna Jalli" userId="4b8f3dcc-2458-49ad-bd89-c631b4c91511" providerId="ADAL" clId="{6FA78ABB-D692-4FA0-9411-613D9C703EF4}" dt="2021-09-08T13:11:04.857" v="51" actId="1076"/>
          <ac:spMkLst>
            <pc:docMk/>
            <pc:sldMk cId="0" sldId="297"/>
            <ac:spMk id="2" creationId="{E224BEE3-AAC4-4087-A1C1-C89502FD6D70}"/>
          </ac:spMkLst>
        </pc:spChg>
        <pc:graphicFrameChg chg="modGraphic">
          <ac:chgData name="Sanna Jalli" userId="4b8f3dcc-2458-49ad-bd89-c631b4c91511" providerId="ADAL" clId="{6FA78ABB-D692-4FA0-9411-613D9C703EF4}" dt="2021-09-08T13:11:12.040" v="52" actId="14734"/>
          <ac:graphicFrameMkLst>
            <pc:docMk/>
            <pc:sldMk cId="0" sldId="297"/>
            <ac:graphicFrameMk id="6" creationId="{CF9BFF4A-9B33-4355-B455-4213BCCC571C}"/>
          </ac:graphicFrameMkLst>
        </pc:graphicFrameChg>
      </pc:sldChg>
      <pc:sldChg chg="modSp mod">
        <pc:chgData name="Sanna Jalli" userId="4b8f3dcc-2458-49ad-bd89-c631b4c91511" providerId="ADAL" clId="{6FA78ABB-D692-4FA0-9411-613D9C703EF4}" dt="2021-09-08T13:11:55.710" v="60" actId="14100"/>
        <pc:sldMkLst>
          <pc:docMk/>
          <pc:sldMk cId="0" sldId="298"/>
        </pc:sldMkLst>
        <pc:spChg chg="mod">
          <ac:chgData name="Sanna Jalli" userId="4b8f3dcc-2458-49ad-bd89-c631b4c91511" providerId="ADAL" clId="{6FA78ABB-D692-4FA0-9411-613D9C703EF4}" dt="2021-09-08T13:11:55.710" v="60" actId="14100"/>
          <ac:spMkLst>
            <pc:docMk/>
            <pc:sldMk cId="0" sldId="298"/>
            <ac:spMk id="2" creationId="{085AB098-E473-49A6-9E7D-E97967156D61}"/>
          </ac:spMkLst>
        </pc:spChg>
        <pc:graphicFrameChg chg="mod modGraphic">
          <ac:chgData name="Sanna Jalli" userId="4b8f3dcc-2458-49ad-bd89-c631b4c91511" providerId="ADAL" clId="{6FA78ABB-D692-4FA0-9411-613D9C703EF4}" dt="2021-09-08T13:11:41.914" v="59" actId="20577"/>
          <ac:graphicFrameMkLst>
            <pc:docMk/>
            <pc:sldMk cId="0" sldId="298"/>
            <ac:graphicFrameMk id="6" creationId="{3B86B8CE-74FA-469B-810A-0FF25D8A72F0}"/>
          </ac:graphicFrameMkLst>
        </pc:graphicFrameChg>
      </pc:sldChg>
      <pc:sldChg chg="modSp mod">
        <pc:chgData name="Sanna Jalli" userId="4b8f3dcc-2458-49ad-bd89-c631b4c91511" providerId="ADAL" clId="{6FA78ABB-D692-4FA0-9411-613D9C703EF4}" dt="2021-09-08T13:07:57.882" v="10" actId="14100"/>
        <pc:sldMkLst>
          <pc:docMk/>
          <pc:sldMk cId="0" sldId="299"/>
        </pc:sldMkLst>
        <pc:spChg chg="mod">
          <ac:chgData name="Sanna Jalli" userId="4b8f3dcc-2458-49ad-bd89-c631b4c91511" providerId="ADAL" clId="{6FA78ABB-D692-4FA0-9411-613D9C703EF4}" dt="2021-09-08T13:07:57.882" v="10" actId="14100"/>
          <ac:spMkLst>
            <pc:docMk/>
            <pc:sldMk cId="0" sldId="299"/>
            <ac:spMk id="44035" creationId="{5344B912-A027-46CD-BE98-8F6DADA07F2E}"/>
          </ac:spMkLst>
        </pc:spChg>
      </pc:sldChg>
      <pc:sldChg chg="modSp mod">
        <pc:chgData name="Sanna Jalli" userId="4b8f3dcc-2458-49ad-bd89-c631b4c91511" providerId="ADAL" clId="{6FA78ABB-D692-4FA0-9411-613D9C703EF4}" dt="2021-09-08T13:12:35.306" v="61" actId="14100"/>
        <pc:sldMkLst>
          <pc:docMk/>
          <pc:sldMk cId="0" sldId="302"/>
        </pc:sldMkLst>
        <pc:spChg chg="mod">
          <ac:chgData name="Sanna Jalli" userId="4b8f3dcc-2458-49ad-bd89-c631b4c91511" providerId="ADAL" clId="{6FA78ABB-D692-4FA0-9411-613D9C703EF4}" dt="2021-09-08T13:12:35.306" v="61" actId="14100"/>
          <ac:spMkLst>
            <pc:docMk/>
            <pc:sldMk cId="0" sldId="302"/>
            <ac:spMk id="2" creationId="{CD79213B-D15F-4280-B36E-2FCC815CD405}"/>
          </ac:spMkLst>
        </pc:spChg>
        <pc:spChg chg="mod">
          <ac:chgData name="Sanna Jalli" userId="4b8f3dcc-2458-49ad-bd89-c631b4c91511" providerId="ADAL" clId="{6FA78ABB-D692-4FA0-9411-613D9C703EF4}" dt="2021-09-08T13:08:40.522" v="13" actId="255"/>
          <ac:spMkLst>
            <pc:docMk/>
            <pc:sldMk cId="0" sldId="302"/>
            <ac:spMk id="3" creationId="{9A3D7DEF-F1C7-4203-A1C8-40EFE99F9268}"/>
          </ac:spMkLst>
        </pc:spChg>
      </pc:sldChg>
      <pc:sldChg chg="modSp mod">
        <pc:chgData name="Sanna Jalli" userId="4b8f3dcc-2458-49ad-bd89-c631b4c91511" providerId="ADAL" clId="{6FA78ABB-D692-4FA0-9411-613D9C703EF4}" dt="2021-09-08T13:12:58.432" v="65" actId="2710"/>
        <pc:sldMkLst>
          <pc:docMk/>
          <pc:sldMk cId="0" sldId="303"/>
        </pc:sldMkLst>
        <pc:spChg chg="mod">
          <ac:chgData name="Sanna Jalli" userId="4b8f3dcc-2458-49ad-bd89-c631b4c91511" providerId="ADAL" clId="{6FA78ABB-D692-4FA0-9411-613D9C703EF4}" dt="2021-09-08T13:12:43.673" v="62" actId="14100"/>
          <ac:spMkLst>
            <pc:docMk/>
            <pc:sldMk cId="0" sldId="303"/>
            <ac:spMk id="2" creationId="{5DF1FB9B-F94B-48EA-A087-A7042DD1BE0E}"/>
          </ac:spMkLst>
        </pc:spChg>
        <pc:spChg chg="mod">
          <ac:chgData name="Sanna Jalli" userId="4b8f3dcc-2458-49ad-bd89-c631b4c91511" providerId="ADAL" clId="{6FA78ABB-D692-4FA0-9411-613D9C703EF4}" dt="2021-09-08T13:12:58.432" v="65" actId="2710"/>
          <ac:spMkLst>
            <pc:docMk/>
            <pc:sldMk cId="0" sldId="303"/>
            <ac:spMk id="3" creationId="{9881C500-3A84-4C08-B5F3-4EA088E5536B}"/>
          </ac:spMkLst>
        </pc:spChg>
      </pc:sldChg>
      <pc:sldChg chg="modSp mod">
        <pc:chgData name="Sanna Jalli" userId="4b8f3dcc-2458-49ad-bd89-c631b4c91511" providerId="ADAL" clId="{6FA78ABB-D692-4FA0-9411-613D9C703EF4}" dt="2021-09-08T13:08:25.546" v="12" actId="2710"/>
        <pc:sldMkLst>
          <pc:docMk/>
          <pc:sldMk cId="0" sldId="305"/>
        </pc:sldMkLst>
        <pc:spChg chg="mod">
          <ac:chgData name="Sanna Jalli" userId="4b8f3dcc-2458-49ad-bd89-c631b4c91511" providerId="ADAL" clId="{6FA78ABB-D692-4FA0-9411-613D9C703EF4}" dt="2021-09-08T13:08:25.546" v="12" actId="2710"/>
          <ac:spMkLst>
            <pc:docMk/>
            <pc:sldMk cId="0" sldId="305"/>
            <ac:spMk id="3" creationId="{0909FE2A-F624-4F5B-A06F-4FA4867160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5B1905F-AF4D-4BB0-A0C9-39B906AC83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A6D6AF7-FB49-409A-9585-CA94112179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CE2AB827-B730-46BF-8092-30F89393FB1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163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D0AFA46D-A434-48F3-8679-FF5BEDAB29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6575"/>
            <a:ext cx="294163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7DA12E-F8DE-488A-9438-9A0C17EA106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C251F63-9F45-4521-89A4-D90F583E549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7619EFD-1EB9-4C27-A7A7-4DF43E821D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7 w 3934"/>
                <a:gd name="T3" fmla="*/ 1331 h 1505"/>
                <a:gd name="T4" fmla="*/ 1253 w 3934"/>
                <a:gd name="T5" fmla="*/ 1157 h 1505"/>
                <a:gd name="T6" fmla="*/ 1778 w 3934"/>
                <a:gd name="T7" fmla="*/ 977 h 1505"/>
                <a:gd name="T8" fmla="*/ 2288 w 3934"/>
                <a:gd name="T9" fmla="*/ 792 h 1505"/>
                <a:gd name="T10" fmla="*/ 2536 w 3934"/>
                <a:gd name="T11" fmla="*/ 696 h 1505"/>
                <a:gd name="T12" fmla="*/ 2770 w 3934"/>
                <a:gd name="T13" fmla="*/ 606 h 1505"/>
                <a:gd name="T14" fmla="*/ 3008 w 3934"/>
                <a:gd name="T15" fmla="*/ 510 h 1505"/>
                <a:gd name="T16" fmla="*/ 3239 w 3934"/>
                <a:gd name="T17" fmla="*/ 420 h 1505"/>
                <a:gd name="T18" fmla="*/ 3448 w 3934"/>
                <a:gd name="T19" fmla="*/ 324 h 1505"/>
                <a:gd name="T20" fmla="*/ 3661 w 3934"/>
                <a:gd name="T21" fmla="*/ 234 h 1505"/>
                <a:gd name="T22" fmla="*/ 3867 w 3934"/>
                <a:gd name="T23" fmla="*/ 138 h 1505"/>
                <a:gd name="T24" fmla="*/ 4054 w 3934"/>
                <a:gd name="T25" fmla="*/ 48 h 1505"/>
                <a:gd name="T26" fmla="*/ 4054 w 3934"/>
                <a:gd name="T27" fmla="*/ 0 h 1505"/>
                <a:gd name="T28" fmla="*/ 3860 w 3934"/>
                <a:gd name="T29" fmla="*/ 96 h 1505"/>
                <a:gd name="T30" fmla="*/ 3649 w 3934"/>
                <a:gd name="T31" fmla="*/ 192 h 1505"/>
                <a:gd name="T32" fmla="*/ 3430 w 3934"/>
                <a:gd name="T33" fmla="*/ 288 h 1505"/>
                <a:gd name="T34" fmla="*/ 3215 w 3934"/>
                <a:gd name="T35" fmla="*/ 384 h 1505"/>
                <a:gd name="T36" fmla="*/ 2978 w 3934"/>
                <a:gd name="T37" fmla="*/ 480 h 1505"/>
                <a:gd name="T38" fmla="*/ 2734 w 3934"/>
                <a:gd name="T39" fmla="*/ 576 h 1505"/>
                <a:gd name="T40" fmla="*/ 2481 w 3934"/>
                <a:gd name="T41" fmla="*/ 672 h 1505"/>
                <a:gd name="T42" fmla="*/ 2234 w 3934"/>
                <a:gd name="T43" fmla="*/ 768 h 1505"/>
                <a:gd name="T44" fmla="*/ 1967 w 3934"/>
                <a:gd name="T45" fmla="*/ 864 h 1505"/>
                <a:gd name="T46" fmla="*/ 1700 w 3934"/>
                <a:gd name="T47" fmla="*/ 960 h 1505"/>
                <a:gd name="T48" fmla="*/ 1142 w 3934"/>
                <a:gd name="T49" fmla="*/ 1145 h 1505"/>
                <a:gd name="T50" fmla="*/ 58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D97ED85-1EB3-426E-BAB2-86B6A6B50E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70 w 1728"/>
                <a:gd name="T3" fmla="*/ 527 h 689"/>
                <a:gd name="T4" fmla="*/ 993 w 1728"/>
                <a:gd name="T5" fmla="*/ 365 h 689"/>
                <a:gd name="T6" fmla="*/ 1190 w 1728"/>
                <a:gd name="T7" fmla="*/ 287 h 689"/>
                <a:gd name="T8" fmla="*/ 1397 w 1728"/>
                <a:gd name="T9" fmla="*/ 203 h 689"/>
                <a:gd name="T10" fmla="*/ 1597 w 1728"/>
                <a:gd name="T11" fmla="*/ 126 h 689"/>
                <a:gd name="T12" fmla="*/ 1778 w 1728"/>
                <a:gd name="T13" fmla="*/ 48 h 689"/>
                <a:gd name="T14" fmla="*/ 1778 w 1728"/>
                <a:gd name="T15" fmla="*/ 0 h 689"/>
                <a:gd name="T16" fmla="*/ 1574 w 1728"/>
                <a:gd name="T17" fmla="*/ 84 h 689"/>
                <a:gd name="T18" fmla="*/ 1367 w 1728"/>
                <a:gd name="T19" fmla="*/ 167 h 689"/>
                <a:gd name="T20" fmla="*/ 1148 w 1728"/>
                <a:gd name="T21" fmla="*/ 257 h 689"/>
                <a:gd name="T22" fmla="*/ 933 w 1728"/>
                <a:gd name="T23" fmla="*/ 341 h 689"/>
                <a:gd name="T24" fmla="*/ 46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0573D64-C14B-4DE0-BA37-EACE9C50B0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731 w 5561"/>
                <a:gd name="T1" fmla="*/ 929 h 3447"/>
                <a:gd name="T2" fmla="*/ 5707 w 5561"/>
                <a:gd name="T3" fmla="*/ 773 h 3447"/>
                <a:gd name="T4" fmla="*/ 5623 w 5561"/>
                <a:gd name="T5" fmla="*/ 629 h 3447"/>
                <a:gd name="T6" fmla="*/ 5492 w 5561"/>
                <a:gd name="T7" fmla="*/ 492 h 3447"/>
                <a:gd name="T8" fmla="*/ 5308 w 5561"/>
                <a:gd name="T9" fmla="*/ 366 h 3447"/>
                <a:gd name="T10" fmla="*/ 5071 w 5561"/>
                <a:gd name="T11" fmla="*/ 252 h 3447"/>
                <a:gd name="T12" fmla="*/ 4795 w 5561"/>
                <a:gd name="T13" fmla="*/ 144 h 3447"/>
                <a:gd name="T14" fmla="*/ 4475 w 5561"/>
                <a:gd name="T15" fmla="*/ 48 h 3447"/>
                <a:gd name="T16" fmla="*/ 4122 w 5561"/>
                <a:gd name="T17" fmla="*/ 0 h 3447"/>
                <a:gd name="T18" fmla="*/ 4494 w 5561"/>
                <a:gd name="T19" fmla="*/ 90 h 3447"/>
                <a:gd name="T20" fmla="*/ 4814 w 5561"/>
                <a:gd name="T21" fmla="*/ 192 h 3447"/>
                <a:gd name="T22" fmla="*/ 5083 w 5561"/>
                <a:gd name="T23" fmla="*/ 306 h 3447"/>
                <a:gd name="T24" fmla="*/ 5308 w 5561"/>
                <a:gd name="T25" fmla="*/ 426 h 3447"/>
                <a:gd name="T26" fmla="*/ 5479 w 5561"/>
                <a:gd name="T27" fmla="*/ 557 h 3447"/>
                <a:gd name="T28" fmla="*/ 5599 w 5561"/>
                <a:gd name="T29" fmla="*/ 701 h 3447"/>
                <a:gd name="T30" fmla="*/ 5659 w 5561"/>
                <a:gd name="T31" fmla="*/ 851 h 3447"/>
                <a:gd name="T32" fmla="*/ 5659 w 5561"/>
                <a:gd name="T33" fmla="*/ 1013 h 3447"/>
                <a:gd name="T34" fmla="*/ 5611 w 5561"/>
                <a:gd name="T35" fmla="*/ 1163 h 3447"/>
                <a:gd name="T36" fmla="*/ 5511 w 5561"/>
                <a:gd name="T37" fmla="*/ 1319 h 3447"/>
                <a:gd name="T38" fmla="*/ 5362 w 5561"/>
                <a:gd name="T39" fmla="*/ 1475 h 3447"/>
                <a:gd name="T40" fmla="*/ 5173 w 5561"/>
                <a:gd name="T41" fmla="*/ 1630 h 3447"/>
                <a:gd name="T42" fmla="*/ 4939 w 5561"/>
                <a:gd name="T43" fmla="*/ 1786 h 3447"/>
                <a:gd name="T44" fmla="*/ 4666 w 5561"/>
                <a:gd name="T45" fmla="*/ 1948 h 3447"/>
                <a:gd name="T46" fmla="*/ 4345 w 5561"/>
                <a:gd name="T47" fmla="*/ 2104 h 3447"/>
                <a:gd name="T48" fmla="*/ 3995 w 5561"/>
                <a:gd name="T49" fmla="*/ 2260 h 3447"/>
                <a:gd name="T50" fmla="*/ 3608 w 5561"/>
                <a:gd name="T51" fmla="*/ 2416 h 3447"/>
                <a:gd name="T52" fmla="*/ 3182 w 5561"/>
                <a:gd name="T53" fmla="*/ 2566 h 3447"/>
                <a:gd name="T54" fmla="*/ 2723 w 5561"/>
                <a:gd name="T55" fmla="*/ 2715 h 3447"/>
                <a:gd name="T56" fmla="*/ 2234 w 5561"/>
                <a:gd name="T57" fmla="*/ 2865 h 3447"/>
                <a:gd name="T58" fmla="*/ 1712 w 5561"/>
                <a:gd name="T59" fmla="*/ 3009 h 3447"/>
                <a:gd name="T60" fmla="*/ 1173 w 5561"/>
                <a:gd name="T61" fmla="*/ 3147 h 3447"/>
                <a:gd name="T62" fmla="*/ 600 w 5561"/>
                <a:gd name="T63" fmla="*/ 3279 h 3447"/>
                <a:gd name="T64" fmla="*/ 0 w 5561"/>
                <a:gd name="T65" fmla="*/ 3447 h 3447"/>
                <a:gd name="T66" fmla="*/ 897 w 5561"/>
                <a:gd name="T67" fmla="*/ 3249 h 3447"/>
                <a:gd name="T68" fmla="*/ 1457 w 5561"/>
                <a:gd name="T69" fmla="*/ 3105 h 3447"/>
                <a:gd name="T70" fmla="*/ 1997 w 5561"/>
                <a:gd name="T71" fmla="*/ 2961 h 3447"/>
                <a:gd name="T72" fmla="*/ 2511 w 5561"/>
                <a:gd name="T73" fmla="*/ 2817 h 3447"/>
                <a:gd name="T74" fmla="*/ 2990 w 5561"/>
                <a:gd name="T75" fmla="*/ 2668 h 3447"/>
                <a:gd name="T76" fmla="*/ 3430 w 5561"/>
                <a:gd name="T77" fmla="*/ 2512 h 3447"/>
                <a:gd name="T78" fmla="*/ 3848 w 5561"/>
                <a:gd name="T79" fmla="*/ 2356 h 3447"/>
                <a:gd name="T80" fmla="*/ 4226 w 5561"/>
                <a:gd name="T81" fmla="*/ 2200 h 3447"/>
                <a:gd name="T82" fmla="*/ 4565 w 5561"/>
                <a:gd name="T83" fmla="*/ 2038 h 3447"/>
                <a:gd name="T84" fmla="*/ 4866 w 5561"/>
                <a:gd name="T85" fmla="*/ 1876 h 3447"/>
                <a:gd name="T86" fmla="*/ 5122 w 5561"/>
                <a:gd name="T87" fmla="*/ 1720 h 3447"/>
                <a:gd name="T88" fmla="*/ 5338 w 5561"/>
                <a:gd name="T89" fmla="*/ 1559 h 3447"/>
                <a:gd name="T90" fmla="*/ 5505 w 5561"/>
                <a:gd name="T91" fmla="*/ 1397 h 3447"/>
                <a:gd name="T92" fmla="*/ 5629 w 5561"/>
                <a:gd name="T93" fmla="*/ 1241 h 3447"/>
                <a:gd name="T94" fmla="*/ 5707 w 5561"/>
                <a:gd name="T95" fmla="*/ 1085 h 3447"/>
                <a:gd name="T96" fmla="*/ 572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0A9C581-EE52-475C-9AEC-083F8D8FB8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fi-FI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D42F082-CB5D-4843-B8E2-E06D92EA6C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921 w 5740"/>
                <a:gd name="T1" fmla="*/ 0 h 2098"/>
                <a:gd name="T2" fmla="*/ 5818 w 5740"/>
                <a:gd name="T3" fmla="*/ 72 h 2098"/>
                <a:gd name="T4" fmla="*/ 5714 w 5740"/>
                <a:gd name="T5" fmla="*/ 138 h 2098"/>
                <a:gd name="T6" fmla="*/ 5593 w 5740"/>
                <a:gd name="T7" fmla="*/ 210 h 2098"/>
                <a:gd name="T8" fmla="*/ 5474 w 5740"/>
                <a:gd name="T9" fmla="*/ 276 h 2098"/>
                <a:gd name="T10" fmla="*/ 5212 w 5740"/>
                <a:gd name="T11" fmla="*/ 414 h 2098"/>
                <a:gd name="T12" fmla="*/ 4927 w 5740"/>
                <a:gd name="T13" fmla="*/ 552 h 2098"/>
                <a:gd name="T14" fmla="*/ 4618 w 5740"/>
                <a:gd name="T15" fmla="*/ 690 h 2098"/>
                <a:gd name="T16" fmla="*/ 4292 w 5740"/>
                <a:gd name="T17" fmla="*/ 827 h 2098"/>
                <a:gd name="T18" fmla="*/ 3947 w 5740"/>
                <a:gd name="T19" fmla="*/ 959 h 2098"/>
                <a:gd name="T20" fmla="*/ 3578 w 5740"/>
                <a:gd name="T21" fmla="*/ 1091 h 2098"/>
                <a:gd name="T22" fmla="*/ 3191 w 5740"/>
                <a:gd name="T23" fmla="*/ 1223 h 2098"/>
                <a:gd name="T24" fmla="*/ 2785 w 5740"/>
                <a:gd name="T25" fmla="*/ 1355 h 2098"/>
                <a:gd name="T26" fmla="*/ 2354 w 5740"/>
                <a:gd name="T27" fmla="*/ 1481 h 2098"/>
                <a:gd name="T28" fmla="*/ 1920 w 5740"/>
                <a:gd name="T29" fmla="*/ 1601 h 2098"/>
                <a:gd name="T30" fmla="*/ 1462 w 5740"/>
                <a:gd name="T31" fmla="*/ 1721 h 2098"/>
                <a:gd name="T32" fmla="*/ 987 w 5740"/>
                <a:gd name="T33" fmla="*/ 1834 h 2098"/>
                <a:gd name="T34" fmla="*/ 50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7 w 5740"/>
                <a:gd name="T41" fmla="*/ 1990 h 2098"/>
                <a:gd name="T42" fmla="*/ 981 w 5740"/>
                <a:gd name="T43" fmla="*/ 1882 h 2098"/>
                <a:gd name="T44" fmla="*/ 1447 w 5740"/>
                <a:gd name="T45" fmla="*/ 1763 h 2098"/>
                <a:gd name="T46" fmla="*/ 1902 w 5740"/>
                <a:gd name="T47" fmla="*/ 1649 h 2098"/>
                <a:gd name="T48" fmla="*/ 2336 w 5740"/>
                <a:gd name="T49" fmla="*/ 1523 h 2098"/>
                <a:gd name="T50" fmla="*/ 2765 w 5740"/>
                <a:gd name="T51" fmla="*/ 1397 h 2098"/>
                <a:gd name="T52" fmla="*/ 3167 w 5740"/>
                <a:gd name="T53" fmla="*/ 1271 h 2098"/>
                <a:gd name="T54" fmla="*/ 3554 w 5740"/>
                <a:gd name="T55" fmla="*/ 1139 h 2098"/>
                <a:gd name="T56" fmla="*/ 3923 w 5740"/>
                <a:gd name="T57" fmla="*/ 1007 h 2098"/>
                <a:gd name="T58" fmla="*/ 4268 w 5740"/>
                <a:gd name="T59" fmla="*/ 875 h 2098"/>
                <a:gd name="T60" fmla="*/ 4600 w 5740"/>
                <a:gd name="T61" fmla="*/ 737 h 2098"/>
                <a:gd name="T62" fmla="*/ 4909 w 5740"/>
                <a:gd name="T63" fmla="*/ 600 h 2098"/>
                <a:gd name="T64" fmla="*/ 5200 w 5740"/>
                <a:gd name="T65" fmla="*/ 462 h 2098"/>
                <a:gd name="T66" fmla="*/ 5462 w 5740"/>
                <a:gd name="T67" fmla="*/ 324 h 2098"/>
                <a:gd name="T68" fmla="*/ 5708 w 5740"/>
                <a:gd name="T69" fmla="*/ 186 h 2098"/>
                <a:gd name="T70" fmla="*/ 5921 w 5740"/>
                <a:gd name="T71" fmla="*/ 48 h 2098"/>
                <a:gd name="T72" fmla="*/ 5921 w 5740"/>
                <a:gd name="T73" fmla="*/ 0 h 2098"/>
                <a:gd name="T74" fmla="*/ 5921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57362EB-78FD-49F4-9D42-6544DFE06F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15 w 1955"/>
                <a:gd name="T1" fmla="*/ 485 h 1265"/>
                <a:gd name="T2" fmla="*/ 1961 w 1955"/>
                <a:gd name="T3" fmla="*/ 390 h 1265"/>
                <a:gd name="T4" fmla="*/ 1825 w 1955"/>
                <a:gd name="T5" fmla="*/ 306 h 1265"/>
                <a:gd name="T6" fmla="*/ 1629 w 1955"/>
                <a:gd name="T7" fmla="*/ 228 h 1265"/>
                <a:gd name="T8" fmla="*/ 1367 w 1955"/>
                <a:gd name="T9" fmla="*/ 162 h 1265"/>
                <a:gd name="T10" fmla="*/ 1040 w 1955"/>
                <a:gd name="T11" fmla="*/ 102 h 1265"/>
                <a:gd name="T12" fmla="*/ 666 w 1955"/>
                <a:gd name="T13" fmla="*/ 54 h 1265"/>
                <a:gd name="T14" fmla="*/ 237 w 1955"/>
                <a:gd name="T15" fmla="*/ 18 h 1265"/>
                <a:gd name="T16" fmla="*/ 0 w 1955"/>
                <a:gd name="T17" fmla="*/ 12 h 1265"/>
                <a:gd name="T18" fmla="*/ 441 w 1955"/>
                <a:gd name="T19" fmla="*/ 48 h 1265"/>
                <a:gd name="T20" fmla="*/ 842 w 1955"/>
                <a:gd name="T21" fmla="*/ 90 h 1265"/>
                <a:gd name="T22" fmla="*/ 1188 w 1955"/>
                <a:gd name="T23" fmla="*/ 144 h 1265"/>
                <a:gd name="T24" fmla="*/ 1463 w 1955"/>
                <a:gd name="T25" fmla="*/ 204 h 1265"/>
                <a:gd name="T26" fmla="*/ 1688 w 1955"/>
                <a:gd name="T27" fmla="*/ 276 h 1265"/>
                <a:gd name="T28" fmla="*/ 1854 w 1955"/>
                <a:gd name="T29" fmla="*/ 360 h 1265"/>
                <a:gd name="T30" fmla="*/ 1943 w 1955"/>
                <a:gd name="T31" fmla="*/ 443 h 1265"/>
                <a:gd name="T32" fmla="*/ 1961 w 1955"/>
                <a:gd name="T33" fmla="*/ 539 h 1265"/>
                <a:gd name="T34" fmla="*/ 1914 w 1955"/>
                <a:gd name="T35" fmla="*/ 629 h 1265"/>
                <a:gd name="T36" fmla="*/ 1796 w 1955"/>
                <a:gd name="T37" fmla="*/ 719 h 1265"/>
                <a:gd name="T38" fmla="*/ 1629 w 1955"/>
                <a:gd name="T39" fmla="*/ 809 h 1265"/>
                <a:gd name="T40" fmla="*/ 1397 w 1955"/>
                <a:gd name="T41" fmla="*/ 899 h 1265"/>
                <a:gd name="T42" fmla="*/ 1118 w 1955"/>
                <a:gd name="T43" fmla="*/ 989 h 1265"/>
                <a:gd name="T44" fmla="*/ 785 w 1955"/>
                <a:gd name="T45" fmla="*/ 1073 h 1265"/>
                <a:gd name="T46" fmla="*/ 417 w 1955"/>
                <a:gd name="T47" fmla="*/ 1157 h 1265"/>
                <a:gd name="T48" fmla="*/ 0 w 1955"/>
                <a:gd name="T49" fmla="*/ 1241 h 1265"/>
                <a:gd name="T50" fmla="*/ 225 w 1955"/>
                <a:gd name="T51" fmla="*/ 1223 h 1265"/>
                <a:gd name="T52" fmla="*/ 630 w 1955"/>
                <a:gd name="T53" fmla="*/ 1139 h 1265"/>
                <a:gd name="T54" fmla="*/ 987 w 1955"/>
                <a:gd name="T55" fmla="*/ 1049 h 1265"/>
                <a:gd name="T56" fmla="*/ 1302 w 1955"/>
                <a:gd name="T57" fmla="*/ 959 h 1265"/>
                <a:gd name="T58" fmla="*/ 1563 w 1955"/>
                <a:gd name="T59" fmla="*/ 863 h 1265"/>
                <a:gd name="T60" fmla="*/ 1766 w 1955"/>
                <a:gd name="T61" fmla="*/ 767 h 1265"/>
                <a:gd name="T62" fmla="*/ 1920 w 1955"/>
                <a:gd name="T63" fmla="*/ 677 h 1265"/>
                <a:gd name="T64" fmla="*/ 1997 w 1955"/>
                <a:gd name="T65" fmla="*/ 581 h 1265"/>
                <a:gd name="T66" fmla="*/ 201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F26E1F4-31E3-489B-B00E-568D12214D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44 w 4694"/>
                <a:gd name="T1" fmla="*/ 797 h 2901"/>
                <a:gd name="T2" fmla="*/ 4814 w 4694"/>
                <a:gd name="T3" fmla="*/ 665 h 2901"/>
                <a:gd name="T4" fmla="*/ 4736 w 4694"/>
                <a:gd name="T5" fmla="*/ 540 h 2901"/>
                <a:gd name="T6" fmla="*/ 4610 w 4694"/>
                <a:gd name="T7" fmla="*/ 426 h 2901"/>
                <a:gd name="T8" fmla="*/ 4439 w 4694"/>
                <a:gd name="T9" fmla="*/ 312 h 2901"/>
                <a:gd name="T10" fmla="*/ 4214 w 4694"/>
                <a:gd name="T11" fmla="*/ 216 h 2901"/>
                <a:gd name="T12" fmla="*/ 3956 w 4694"/>
                <a:gd name="T13" fmla="*/ 120 h 2901"/>
                <a:gd name="T14" fmla="*/ 3654 w 4694"/>
                <a:gd name="T15" fmla="*/ 36 h 2901"/>
                <a:gd name="T16" fmla="*/ 3306 w 4694"/>
                <a:gd name="T17" fmla="*/ 0 h 2901"/>
                <a:gd name="T18" fmla="*/ 3654 w 4694"/>
                <a:gd name="T19" fmla="*/ 78 h 2901"/>
                <a:gd name="T20" fmla="*/ 3956 w 4694"/>
                <a:gd name="T21" fmla="*/ 162 h 2901"/>
                <a:gd name="T22" fmla="*/ 4214 w 4694"/>
                <a:gd name="T23" fmla="*/ 258 h 2901"/>
                <a:gd name="T24" fmla="*/ 4427 w 4694"/>
                <a:gd name="T25" fmla="*/ 366 h 2901"/>
                <a:gd name="T26" fmla="*/ 4586 w 4694"/>
                <a:gd name="T27" fmla="*/ 480 h 2901"/>
                <a:gd name="T28" fmla="*/ 4700 w 4694"/>
                <a:gd name="T29" fmla="*/ 605 h 2901"/>
                <a:gd name="T30" fmla="*/ 4760 w 4694"/>
                <a:gd name="T31" fmla="*/ 737 h 2901"/>
                <a:gd name="T32" fmla="*/ 4760 w 4694"/>
                <a:gd name="T33" fmla="*/ 875 h 2901"/>
                <a:gd name="T34" fmla="*/ 4718 w 4694"/>
                <a:gd name="T35" fmla="*/ 1001 h 2901"/>
                <a:gd name="T36" fmla="*/ 4636 w 4694"/>
                <a:gd name="T37" fmla="*/ 1127 h 2901"/>
                <a:gd name="T38" fmla="*/ 4511 w 4694"/>
                <a:gd name="T39" fmla="*/ 1259 h 2901"/>
                <a:gd name="T40" fmla="*/ 4354 w 4694"/>
                <a:gd name="T41" fmla="*/ 1385 h 2901"/>
                <a:gd name="T42" fmla="*/ 4154 w 4694"/>
                <a:gd name="T43" fmla="*/ 1517 h 2901"/>
                <a:gd name="T44" fmla="*/ 3923 w 4694"/>
                <a:gd name="T45" fmla="*/ 1648 h 2901"/>
                <a:gd name="T46" fmla="*/ 3661 w 4694"/>
                <a:gd name="T47" fmla="*/ 1774 h 2901"/>
                <a:gd name="T48" fmla="*/ 3366 w 4694"/>
                <a:gd name="T49" fmla="*/ 1906 h 2901"/>
                <a:gd name="T50" fmla="*/ 3038 w 4694"/>
                <a:gd name="T51" fmla="*/ 2032 h 2901"/>
                <a:gd name="T52" fmla="*/ 2676 w 4694"/>
                <a:gd name="T53" fmla="*/ 2164 h 2901"/>
                <a:gd name="T54" fmla="*/ 2294 w 4694"/>
                <a:gd name="T55" fmla="*/ 2284 h 2901"/>
                <a:gd name="T56" fmla="*/ 1884 w 4694"/>
                <a:gd name="T57" fmla="*/ 2410 h 2901"/>
                <a:gd name="T58" fmla="*/ 1446 w 4694"/>
                <a:gd name="T59" fmla="*/ 2530 h 2901"/>
                <a:gd name="T60" fmla="*/ 504 w 4694"/>
                <a:gd name="T61" fmla="*/ 2757 h 2901"/>
                <a:gd name="T62" fmla="*/ 0 w 4694"/>
                <a:gd name="T63" fmla="*/ 2901 h 2901"/>
                <a:gd name="T64" fmla="*/ 999 w 4694"/>
                <a:gd name="T65" fmla="*/ 2674 h 2901"/>
                <a:gd name="T66" fmla="*/ 1688 w 4694"/>
                <a:gd name="T67" fmla="*/ 2494 h 2901"/>
                <a:gd name="T68" fmla="*/ 2127 w 4694"/>
                <a:gd name="T69" fmla="*/ 2374 h 2901"/>
                <a:gd name="T70" fmla="*/ 2531 w 4694"/>
                <a:gd name="T71" fmla="*/ 2248 h 2901"/>
                <a:gd name="T72" fmla="*/ 2906 w 4694"/>
                <a:gd name="T73" fmla="*/ 2116 h 2901"/>
                <a:gd name="T74" fmla="*/ 3251 w 4694"/>
                <a:gd name="T75" fmla="*/ 1984 h 2901"/>
                <a:gd name="T76" fmla="*/ 3572 w 4694"/>
                <a:gd name="T77" fmla="*/ 1858 h 2901"/>
                <a:gd name="T78" fmla="*/ 3857 w 4694"/>
                <a:gd name="T79" fmla="*/ 1720 h 2901"/>
                <a:gd name="T80" fmla="*/ 4112 w 4694"/>
                <a:gd name="T81" fmla="*/ 1589 h 2901"/>
                <a:gd name="T82" fmla="*/ 4328 w 4694"/>
                <a:gd name="T83" fmla="*/ 1457 h 2901"/>
                <a:gd name="T84" fmla="*/ 4511 w 4694"/>
                <a:gd name="T85" fmla="*/ 1325 h 2901"/>
                <a:gd name="T86" fmla="*/ 4655 w 4694"/>
                <a:gd name="T87" fmla="*/ 1193 h 2901"/>
                <a:gd name="T88" fmla="*/ 4760 w 4694"/>
                <a:gd name="T89" fmla="*/ 1061 h 2901"/>
                <a:gd name="T90" fmla="*/ 4820 w 4694"/>
                <a:gd name="T91" fmla="*/ 935 h 2901"/>
                <a:gd name="T92" fmla="*/ 483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DD102DC-9C35-46F6-907F-5009097311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81 w 3761"/>
                <a:gd name="T1" fmla="*/ 719 h 2356"/>
                <a:gd name="T2" fmla="*/ 3851 w 3761"/>
                <a:gd name="T3" fmla="*/ 599 h 2356"/>
                <a:gd name="T4" fmla="*/ 3773 w 3761"/>
                <a:gd name="T5" fmla="*/ 486 h 2356"/>
                <a:gd name="T6" fmla="*/ 3634 w 3761"/>
                <a:gd name="T7" fmla="*/ 378 h 2356"/>
                <a:gd name="T8" fmla="*/ 3458 w 3761"/>
                <a:gd name="T9" fmla="*/ 282 h 2356"/>
                <a:gd name="T10" fmla="*/ 3227 w 3761"/>
                <a:gd name="T11" fmla="*/ 192 h 2356"/>
                <a:gd name="T12" fmla="*/ 2954 w 3761"/>
                <a:gd name="T13" fmla="*/ 108 h 2356"/>
                <a:gd name="T14" fmla="*/ 2639 w 3761"/>
                <a:gd name="T15" fmla="*/ 36 h 2356"/>
                <a:gd name="T16" fmla="*/ 2300 w 3761"/>
                <a:gd name="T17" fmla="*/ 0 h 2356"/>
                <a:gd name="T18" fmla="*/ 2657 w 3761"/>
                <a:gd name="T19" fmla="*/ 72 h 2356"/>
                <a:gd name="T20" fmla="*/ 2966 w 3761"/>
                <a:gd name="T21" fmla="*/ 150 h 2356"/>
                <a:gd name="T22" fmla="*/ 3239 w 3761"/>
                <a:gd name="T23" fmla="*/ 234 h 2356"/>
                <a:gd name="T24" fmla="*/ 3458 w 3761"/>
                <a:gd name="T25" fmla="*/ 330 h 2356"/>
                <a:gd name="T26" fmla="*/ 3627 w 3761"/>
                <a:gd name="T27" fmla="*/ 432 h 2356"/>
                <a:gd name="T28" fmla="*/ 3743 w 3761"/>
                <a:gd name="T29" fmla="*/ 545 h 2356"/>
                <a:gd name="T30" fmla="*/ 3803 w 3761"/>
                <a:gd name="T31" fmla="*/ 665 h 2356"/>
                <a:gd name="T32" fmla="*/ 3809 w 3761"/>
                <a:gd name="T33" fmla="*/ 791 h 2356"/>
                <a:gd name="T34" fmla="*/ 3773 w 3761"/>
                <a:gd name="T35" fmla="*/ 887 h 2356"/>
                <a:gd name="T36" fmla="*/ 3711 w 3761"/>
                <a:gd name="T37" fmla="*/ 989 h 2356"/>
                <a:gd name="T38" fmla="*/ 3608 w 3761"/>
                <a:gd name="T39" fmla="*/ 1091 h 2356"/>
                <a:gd name="T40" fmla="*/ 3482 w 3761"/>
                <a:gd name="T41" fmla="*/ 1187 h 2356"/>
                <a:gd name="T42" fmla="*/ 3326 w 3761"/>
                <a:gd name="T43" fmla="*/ 1289 h 2356"/>
                <a:gd name="T44" fmla="*/ 3143 w 3761"/>
                <a:gd name="T45" fmla="*/ 1391 h 2356"/>
                <a:gd name="T46" fmla="*/ 2924 w 3761"/>
                <a:gd name="T47" fmla="*/ 1493 h 2356"/>
                <a:gd name="T48" fmla="*/ 2689 w 3761"/>
                <a:gd name="T49" fmla="*/ 1589 h 2356"/>
                <a:gd name="T50" fmla="*/ 2145 w 3761"/>
                <a:gd name="T51" fmla="*/ 1786 h 2356"/>
                <a:gd name="T52" fmla="*/ 1509 w 3761"/>
                <a:gd name="T53" fmla="*/ 1972 h 2356"/>
                <a:gd name="T54" fmla="*/ 785 w 3761"/>
                <a:gd name="T55" fmla="*/ 2158 h 2356"/>
                <a:gd name="T56" fmla="*/ 0 w 3761"/>
                <a:gd name="T57" fmla="*/ 2326 h 2356"/>
                <a:gd name="T58" fmla="*/ 411 w 3761"/>
                <a:gd name="T59" fmla="*/ 2272 h 2356"/>
                <a:gd name="T60" fmla="*/ 1182 w 3761"/>
                <a:gd name="T61" fmla="*/ 2092 h 2356"/>
                <a:gd name="T62" fmla="*/ 1872 w 3761"/>
                <a:gd name="T63" fmla="*/ 1900 h 2356"/>
                <a:gd name="T64" fmla="*/ 2472 w 3761"/>
                <a:gd name="T65" fmla="*/ 1702 h 2356"/>
                <a:gd name="T66" fmla="*/ 2737 w 3761"/>
                <a:gd name="T67" fmla="*/ 1607 h 2356"/>
                <a:gd name="T68" fmla="*/ 2972 w 3761"/>
                <a:gd name="T69" fmla="*/ 1505 h 2356"/>
                <a:gd name="T70" fmla="*/ 3191 w 3761"/>
                <a:gd name="T71" fmla="*/ 1403 h 2356"/>
                <a:gd name="T72" fmla="*/ 3385 w 3761"/>
                <a:gd name="T73" fmla="*/ 1301 h 2356"/>
                <a:gd name="T74" fmla="*/ 3542 w 3761"/>
                <a:gd name="T75" fmla="*/ 1193 h 2356"/>
                <a:gd name="T76" fmla="*/ 3673 w 3761"/>
                <a:gd name="T77" fmla="*/ 1091 h 2356"/>
                <a:gd name="T78" fmla="*/ 3773 w 3761"/>
                <a:gd name="T79" fmla="*/ 989 h 2356"/>
                <a:gd name="T80" fmla="*/ 3839 w 3761"/>
                <a:gd name="T81" fmla="*/ 887 h 2356"/>
                <a:gd name="T82" fmla="*/ 387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72DE01D-9064-47AB-9015-E9D35F4E9D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14 w 2924"/>
                <a:gd name="T1" fmla="*/ 647 h 1846"/>
                <a:gd name="T2" fmla="*/ 2966 w 2924"/>
                <a:gd name="T3" fmla="*/ 528 h 1846"/>
                <a:gd name="T4" fmla="*/ 2838 w 2924"/>
                <a:gd name="T5" fmla="*/ 414 h 1846"/>
                <a:gd name="T6" fmla="*/ 2639 w 2924"/>
                <a:gd name="T7" fmla="*/ 318 h 1846"/>
                <a:gd name="T8" fmla="*/ 2372 w 2924"/>
                <a:gd name="T9" fmla="*/ 228 h 1846"/>
                <a:gd name="T10" fmla="*/ 2045 w 2924"/>
                <a:gd name="T11" fmla="*/ 150 h 1846"/>
                <a:gd name="T12" fmla="*/ 1658 w 2924"/>
                <a:gd name="T13" fmla="*/ 78 h 1846"/>
                <a:gd name="T14" fmla="*/ 1218 w 2924"/>
                <a:gd name="T15" fmla="*/ 24 h 1846"/>
                <a:gd name="T16" fmla="*/ 714 w 2924"/>
                <a:gd name="T17" fmla="*/ 0 h 1846"/>
                <a:gd name="T18" fmla="*/ 1230 w 2924"/>
                <a:gd name="T19" fmla="*/ 48 h 1846"/>
                <a:gd name="T20" fmla="*/ 1676 w 2924"/>
                <a:gd name="T21" fmla="*/ 108 h 1846"/>
                <a:gd name="T22" fmla="*/ 2069 w 2924"/>
                <a:gd name="T23" fmla="*/ 180 h 1846"/>
                <a:gd name="T24" fmla="*/ 2396 w 2924"/>
                <a:gd name="T25" fmla="*/ 264 h 1846"/>
                <a:gd name="T26" fmla="*/ 2651 w 2924"/>
                <a:gd name="T27" fmla="*/ 360 h 1846"/>
                <a:gd name="T28" fmla="*/ 2838 w 2924"/>
                <a:gd name="T29" fmla="*/ 468 h 1846"/>
                <a:gd name="T30" fmla="*/ 2936 w 2924"/>
                <a:gd name="T31" fmla="*/ 587 h 1846"/>
                <a:gd name="T32" fmla="*/ 2954 w 2924"/>
                <a:gd name="T33" fmla="*/ 713 h 1846"/>
                <a:gd name="T34" fmla="*/ 2930 w 2924"/>
                <a:gd name="T35" fmla="*/ 785 h 1846"/>
                <a:gd name="T36" fmla="*/ 2882 w 2924"/>
                <a:gd name="T37" fmla="*/ 857 h 1846"/>
                <a:gd name="T38" fmla="*/ 2705 w 2924"/>
                <a:gd name="T39" fmla="*/ 1001 h 1846"/>
                <a:gd name="T40" fmla="*/ 2438 w 2924"/>
                <a:gd name="T41" fmla="*/ 1145 h 1846"/>
                <a:gd name="T42" fmla="*/ 2093 w 2924"/>
                <a:gd name="T43" fmla="*/ 1289 h 1846"/>
                <a:gd name="T44" fmla="*/ 1676 w 2924"/>
                <a:gd name="T45" fmla="*/ 1433 h 1846"/>
                <a:gd name="T46" fmla="*/ 1182 w 2924"/>
                <a:gd name="T47" fmla="*/ 1571 h 1846"/>
                <a:gd name="T48" fmla="*/ 624 w 2924"/>
                <a:gd name="T49" fmla="*/ 1702 h 1846"/>
                <a:gd name="T50" fmla="*/ 0 w 2924"/>
                <a:gd name="T51" fmla="*/ 1828 h 1846"/>
                <a:gd name="T52" fmla="*/ 321 w 2924"/>
                <a:gd name="T53" fmla="*/ 1780 h 1846"/>
                <a:gd name="T54" fmla="*/ 927 w 2924"/>
                <a:gd name="T55" fmla="*/ 1648 h 1846"/>
                <a:gd name="T56" fmla="*/ 1457 w 2924"/>
                <a:gd name="T57" fmla="*/ 1511 h 1846"/>
                <a:gd name="T58" fmla="*/ 1931 w 2924"/>
                <a:gd name="T59" fmla="*/ 1367 h 1846"/>
                <a:gd name="T60" fmla="*/ 2324 w 2924"/>
                <a:gd name="T61" fmla="*/ 1223 h 1846"/>
                <a:gd name="T62" fmla="*/ 2639 w 2924"/>
                <a:gd name="T63" fmla="*/ 1079 h 1846"/>
                <a:gd name="T64" fmla="*/ 2864 w 2924"/>
                <a:gd name="T65" fmla="*/ 929 h 1846"/>
                <a:gd name="T66" fmla="*/ 2966 w 2924"/>
                <a:gd name="T67" fmla="*/ 815 h 1846"/>
                <a:gd name="T68" fmla="*/ 3002 w 2924"/>
                <a:gd name="T69" fmla="*/ 743 h 1846"/>
                <a:gd name="T70" fmla="*/ 301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AC41B15-ACD8-4C15-B552-5535AFAF41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4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38 w 1488"/>
                <a:gd name="T7" fmla="*/ 186 h 204"/>
                <a:gd name="T8" fmla="*/ 1449 w 1488"/>
                <a:gd name="T9" fmla="*/ 204 h 204"/>
                <a:gd name="T10" fmla="*/ 144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01CC9A9F-A098-4B01-AA47-3A86A07764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5AFF6B91-5ECA-48D1-AD9B-948891E097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54CAC209-DD2A-433D-AD17-B23FA1D31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B5462279-AE0A-4E2D-AC7B-91335C554E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C2A9842B-F183-4427-9A2A-36901CD54A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3 w 323"/>
                  <a:gd name="T13" fmla="*/ 18 h 162"/>
                  <a:gd name="T14" fmla="*/ 249 w 323"/>
                  <a:gd name="T15" fmla="*/ 54 h 162"/>
                  <a:gd name="T16" fmla="*/ 297 w 323"/>
                  <a:gd name="T17" fmla="*/ 90 h 162"/>
                  <a:gd name="T18" fmla="*/ 327 w 323"/>
                  <a:gd name="T19" fmla="*/ 114 h 162"/>
                  <a:gd name="T20" fmla="*/ 333 w 323"/>
                  <a:gd name="T21" fmla="*/ 126 h 162"/>
                  <a:gd name="T22" fmla="*/ 333 w 323"/>
                  <a:gd name="T23" fmla="*/ 126 h 162"/>
                  <a:gd name="T24" fmla="*/ 23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49050600-C292-4D1F-B98A-6FEFEEB8E97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06 w 1250"/>
                  <a:gd name="T1" fmla="*/ 641 h 923"/>
                  <a:gd name="T2" fmla="*/ 1206 w 1250"/>
                  <a:gd name="T3" fmla="*/ 473 h 923"/>
                  <a:gd name="T4" fmla="*/ 1176 w 1250"/>
                  <a:gd name="T5" fmla="*/ 384 h 923"/>
                  <a:gd name="T6" fmla="*/ 1152 w 1250"/>
                  <a:gd name="T7" fmla="*/ 288 h 923"/>
                  <a:gd name="T8" fmla="*/ 1083 w 1250"/>
                  <a:gd name="T9" fmla="*/ 174 h 923"/>
                  <a:gd name="T10" fmla="*/ 1011 w 1250"/>
                  <a:gd name="T11" fmla="*/ 96 h 923"/>
                  <a:gd name="T12" fmla="*/ 993 w 1250"/>
                  <a:gd name="T13" fmla="*/ 72 h 923"/>
                  <a:gd name="T14" fmla="*/ 921 w 1250"/>
                  <a:gd name="T15" fmla="*/ 18 h 923"/>
                  <a:gd name="T16" fmla="*/ 849 w 1250"/>
                  <a:gd name="T17" fmla="*/ 6 h 923"/>
                  <a:gd name="T18" fmla="*/ 732 w 1250"/>
                  <a:gd name="T19" fmla="*/ 24 h 923"/>
                  <a:gd name="T20" fmla="*/ 684 w 1250"/>
                  <a:gd name="T21" fmla="*/ 42 h 923"/>
                  <a:gd name="T22" fmla="*/ 588 w 1250"/>
                  <a:gd name="T23" fmla="*/ 120 h 923"/>
                  <a:gd name="T24" fmla="*/ 552 w 1250"/>
                  <a:gd name="T25" fmla="*/ 228 h 923"/>
                  <a:gd name="T26" fmla="*/ 529 w 1250"/>
                  <a:gd name="T27" fmla="*/ 348 h 923"/>
                  <a:gd name="T28" fmla="*/ 441 w 1250"/>
                  <a:gd name="T29" fmla="*/ 479 h 923"/>
                  <a:gd name="T30" fmla="*/ 423 w 1250"/>
                  <a:gd name="T31" fmla="*/ 539 h 923"/>
                  <a:gd name="T32" fmla="*/ 363 w 1250"/>
                  <a:gd name="T33" fmla="*/ 599 h 923"/>
                  <a:gd name="T34" fmla="*/ 315 w 1250"/>
                  <a:gd name="T35" fmla="*/ 629 h 923"/>
                  <a:gd name="T36" fmla="*/ 303 w 1250"/>
                  <a:gd name="T37" fmla="*/ 635 h 923"/>
                  <a:gd name="T38" fmla="*/ 26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50 w 1250"/>
                  <a:gd name="T47" fmla="*/ 869 h 923"/>
                  <a:gd name="T48" fmla="*/ 660 w 1250"/>
                  <a:gd name="T49" fmla="*/ 827 h 923"/>
                  <a:gd name="T50" fmla="*/ 720 w 1250"/>
                  <a:gd name="T51" fmla="*/ 725 h 923"/>
                  <a:gd name="T52" fmla="*/ 714 w 1250"/>
                  <a:gd name="T53" fmla="*/ 611 h 923"/>
                  <a:gd name="T54" fmla="*/ 806 w 1250"/>
                  <a:gd name="T55" fmla="*/ 551 h 923"/>
                  <a:gd name="T56" fmla="*/ 909 w 1250"/>
                  <a:gd name="T57" fmla="*/ 449 h 923"/>
                  <a:gd name="T58" fmla="*/ 939 w 1250"/>
                  <a:gd name="T59" fmla="*/ 414 h 923"/>
                  <a:gd name="T60" fmla="*/ 1005 w 1250"/>
                  <a:gd name="T61" fmla="*/ 318 h 923"/>
                  <a:gd name="T62" fmla="*/ 1053 w 1250"/>
                  <a:gd name="T63" fmla="*/ 336 h 923"/>
                  <a:gd name="T64" fmla="*/ 1158 w 1250"/>
                  <a:gd name="T65" fmla="*/ 617 h 923"/>
                  <a:gd name="T66" fmla="*/ 1152 w 1250"/>
                  <a:gd name="T67" fmla="*/ 689 h 923"/>
                  <a:gd name="T68" fmla="*/ 1188 w 1250"/>
                  <a:gd name="T69" fmla="*/ 749 h 923"/>
                  <a:gd name="T70" fmla="*/ 1242 w 1250"/>
                  <a:gd name="T71" fmla="*/ 713 h 923"/>
                  <a:gd name="T72" fmla="*/ 1278 w 1250"/>
                  <a:gd name="T73" fmla="*/ 749 h 923"/>
                  <a:gd name="T74" fmla="*/ 1290 w 1250"/>
                  <a:gd name="T75" fmla="*/ 743 h 923"/>
                  <a:gd name="T76" fmla="*/ 714 w 1250"/>
                  <a:gd name="T77" fmla="*/ 264 h 923"/>
                  <a:gd name="T78" fmla="*/ 814 w 1250"/>
                  <a:gd name="T79" fmla="*/ 372 h 923"/>
                  <a:gd name="T80" fmla="*/ 788 w 1250"/>
                  <a:gd name="T81" fmla="*/ 443 h 923"/>
                  <a:gd name="T82" fmla="*/ 726 w 1250"/>
                  <a:gd name="T83" fmla="*/ 515 h 923"/>
                  <a:gd name="T84" fmla="*/ 678 w 1250"/>
                  <a:gd name="T85" fmla="*/ 569 h 923"/>
                  <a:gd name="T86" fmla="*/ 636 w 1250"/>
                  <a:gd name="T87" fmla="*/ 593 h 923"/>
                  <a:gd name="T88" fmla="*/ 594 w 1250"/>
                  <a:gd name="T89" fmla="*/ 617 h 923"/>
                  <a:gd name="T90" fmla="*/ 582 w 1250"/>
                  <a:gd name="T91" fmla="*/ 707 h 923"/>
                  <a:gd name="T92" fmla="*/ 363 w 1250"/>
                  <a:gd name="T93" fmla="*/ 755 h 923"/>
                  <a:gd name="T94" fmla="*/ 399 w 1250"/>
                  <a:gd name="T95" fmla="*/ 641 h 923"/>
                  <a:gd name="T96" fmla="*/ 435 w 1250"/>
                  <a:gd name="T97" fmla="*/ 647 h 923"/>
                  <a:gd name="T98" fmla="*/ 453 w 1250"/>
                  <a:gd name="T99" fmla="*/ 617 h 923"/>
                  <a:gd name="T100" fmla="*/ 588 w 1250"/>
                  <a:gd name="T101" fmla="*/ 515 h 923"/>
                  <a:gd name="T102" fmla="*/ 636 w 1250"/>
                  <a:gd name="T103" fmla="*/ 473 h 923"/>
                  <a:gd name="T104" fmla="*/ 660 w 1250"/>
                  <a:gd name="T105" fmla="*/ 396 h 923"/>
                  <a:gd name="T106" fmla="*/ 660 w 1250"/>
                  <a:gd name="T107" fmla="*/ 378 h 923"/>
                  <a:gd name="T108" fmla="*/ 684 w 1250"/>
                  <a:gd name="T109" fmla="*/ 270 h 923"/>
                  <a:gd name="T110" fmla="*/ 702 w 1250"/>
                  <a:gd name="T111" fmla="*/ 192 h 923"/>
                  <a:gd name="T112" fmla="*/ 714 w 1250"/>
                  <a:gd name="T113" fmla="*/ 264 h 923"/>
                  <a:gd name="T114" fmla="*/ 552 w 1250"/>
                  <a:gd name="T115" fmla="*/ 455 h 923"/>
                  <a:gd name="T116" fmla="*/ 65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FADD7879-9048-45DE-B9E3-17D2F44220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48AECB50-1DFF-4C8C-848E-919DD5AA96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5D2E337E-8660-44E9-A466-0D782261BA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2294491C-B605-462C-A714-62972458D1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7F36C68E-E558-4FF3-8DF3-62D62E95F3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DFE8BAD9-D801-4715-BA46-472F6EE101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450C0147-7DE5-47AF-90A7-5125A0AD84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8 w 72"/>
                  <a:gd name="T3" fmla="*/ 24 h 54"/>
                  <a:gd name="T4" fmla="*/ 70 w 72"/>
                  <a:gd name="T5" fmla="*/ 12 h 54"/>
                  <a:gd name="T6" fmla="*/ 76 w 72"/>
                  <a:gd name="T7" fmla="*/ 6 h 54"/>
                  <a:gd name="T8" fmla="*/ 82 w 72"/>
                  <a:gd name="T9" fmla="*/ 0 h 54"/>
                  <a:gd name="T10" fmla="*/ 5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F6F6D0D6-F83C-40CE-BCF4-5E466F0BFC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B1ED0FC2-5056-4BE1-A39A-4AC2BE8F6D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31B92DB8-A75A-4E8A-B308-86CBA9138E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7 w 287"/>
                  <a:gd name="T1" fmla="*/ 0 h 84"/>
                  <a:gd name="T2" fmla="*/ 0 w 287"/>
                  <a:gd name="T3" fmla="*/ 84 h 84"/>
                  <a:gd name="T4" fmla="*/ 178 w 287"/>
                  <a:gd name="T5" fmla="*/ 36 h 84"/>
                  <a:gd name="T6" fmla="*/ 114 w 287"/>
                  <a:gd name="T7" fmla="*/ 60 h 84"/>
                  <a:gd name="T8" fmla="*/ 286 w 287"/>
                  <a:gd name="T9" fmla="*/ 18 h 84"/>
                  <a:gd name="T10" fmla="*/ 297 w 287"/>
                  <a:gd name="T11" fmla="*/ 0 h 84"/>
                  <a:gd name="T12" fmla="*/ 29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BF98D091-4AFC-48D8-BA3E-B6A13D70A0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718FA1A1-6159-479E-9C73-39F00C9420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ECCB0866-3CE6-40B3-8044-4A75DF974C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BB0C8821-6B3B-4CD7-BF86-2CED4E4962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B761D053-1637-480C-8630-3D78F48E77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5D9E24F8-86F0-4C0B-9267-9F082058E6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85FFE7AE-5DC2-459D-A7E4-6415FFA114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823D3759-19EC-4A37-B79C-33D8878C40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561E2A93-F5A4-416A-9F36-13A73C88D1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8E5E4382-AF56-4B08-8BA3-FD41AC3177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8CEC2EF2-AF2D-4683-8202-F728410E1F6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9E175380-23EA-41C1-A1FA-BD5501C400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sp>
        <p:nvSpPr>
          <p:cNvPr id="5021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altLang="fi-FI" noProof="0"/>
              <a:t>Muokkaa perustyyl. napsautt.</a:t>
            </a:r>
          </a:p>
        </p:txBody>
      </p:sp>
      <p:sp>
        <p:nvSpPr>
          <p:cNvPr id="5021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fi-FI" altLang="fi-FI" noProof="0"/>
              <a:t>Muokkaa alaotsikon perustyyliä napsautt.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D10D7033-742C-42D7-A99E-66D0DB09D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ECD27257-CDD2-45CF-AFF7-3F1A2E104D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3B2EC2EB-062A-43E1-A20F-4A23CA34F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2BB0E-46F6-4854-B4AF-09A6A5EF927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082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DBE1AA83-0997-48BF-B7B3-F90C99592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D6287E01-1EFD-4557-B033-D569E05F2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951BE4B-2378-411E-8416-FD04F2E582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8B817-0BC0-4006-9AB8-B7CD71F7965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4876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FA5D15D-AB00-4465-876D-80630346C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2A35B389-BBD9-4FCB-ADB2-77D7EF293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89393C94-07DA-4743-BB4B-5B37F5784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EC420-6FC9-439E-B37B-793AB00D7F3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008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85B83643-03A3-4487-A5EB-C6C4DA5A6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08087F7-06EF-4CC3-850C-D11A71C768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6D82A692-0F8B-4C5C-B587-0A4FF5DEC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9961-C296-4D52-8ED7-92CE66F1AC2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2851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905E161-F331-4F28-9A2B-6C2EE4048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D87D5AF-F7C2-4AC7-90FE-6580A88FC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6E69111-D1F0-4F64-A8B5-84E73EE64A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A590-7212-42F8-AADB-7A3A0189BE6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363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1E36D38-6F7F-4195-8DC0-452305071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D38100D-FDA3-46D4-BE26-0EDC1DB9B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FE96641E-DFB7-4313-B747-42690995A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E268-73CF-48E2-9655-9121C87DE88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7613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60230135-3574-42AE-A9E8-390C52B37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5A916A3E-35C2-4C8F-A062-E2AB3E8D9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DB372B76-EC74-4480-A32D-A81CE82CE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8D21-6881-4E70-8B2B-4BE059C8153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7920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FA62F99A-1A57-47AC-9FB9-6D6CDCC05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22DF998-564C-485F-BDFB-F5A194F8B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28EA5D8F-166B-4500-A248-6A2949170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CBF8-608D-4411-BABB-BC05A386D5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3541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AD1E0611-6621-4073-BF1C-53BED5BD10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E6CF229F-62DF-4D18-8AEE-021BED855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49E6D611-C998-4DAF-A688-FBC221E18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ADF3-1C7E-4D6A-AE35-EF1D3C2F78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411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F6EF5B1-D106-4322-9E58-E0852AD10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448385E-8365-4D2C-BF1B-D283256DD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A4347D53-080C-488D-817B-42342B5DB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EDB8-8DFE-4214-886E-C85E751F926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11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8BBF470-08C0-420D-8E5B-68BD9590C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ECDE497C-8648-4888-8151-BE43FE8DE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64DFC0A-33BF-4BBF-8365-D90D3A058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35EC-781F-4ED2-B773-EBC7C488AED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466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8017425-CB72-4572-A6D7-BC41C37D519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3ED96C71-7B04-4C5F-85ED-817676CE76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7 w 3934"/>
                <a:gd name="T3" fmla="*/ 1331 h 1505"/>
                <a:gd name="T4" fmla="*/ 1253 w 3934"/>
                <a:gd name="T5" fmla="*/ 1157 h 1505"/>
                <a:gd name="T6" fmla="*/ 1778 w 3934"/>
                <a:gd name="T7" fmla="*/ 977 h 1505"/>
                <a:gd name="T8" fmla="*/ 2288 w 3934"/>
                <a:gd name="T9" fmla="*/ 792 h 1505"/>
                <a:gd name="T10" fmla="*/ 2536 w 3934"/>
                <a:gd name="T11" fmla="*/ 696 h 1505"/>
                <a:gd name="T12" fmla="*/ 2770 w 3934"/>
                <a:gd name="T13" fmla="*/ 606 h 1505"/>
                <a:gd name="T14" fmla="*/ 3008 w 3934"/>
                <a:gd name="T15" fmla="*/ 510 h 1505"/>
                <a:gd name="T16" fmla="*/ 3239 w 3934"/>
                <a:gd name="T17" fmla="*/ 420 h 1505"/>
                <a:gd name="T18" fmla="*/ 3448 w 3934"/>
                <a:gd name="T19" fmla="*/ 324 h 1505"/>
                <a:gd name="T20" fmla="*/ 3661 w 3934"/>
                <a:gd name="T21" fmla="*/ 234 h 1505"/>
                <a:gd name="T22" fmla="*/ 3867 w 3934"/>
                <a:gd name="T23" fmla="*/ 138 h 1505"/>
                <a:gd name="T24" fmla="*/ 4054 w 3934"/>
                <a:gd name="T25" fmla="*/ 48 h 1505"/>
                <a:gd name="T26" fmla="*/ 4054 w 3934"/>
                <a:gd name="T27" fmla="*/ 0 h 1505"/>
                <a:gd name="T28" fmla="*/ 3860 w 3934"/>
                <a:gd name="T29" fmla="*/ 96 h 1505"/>
                <a:gd name="T30" fmla="*/ 3649 w 3934"/>
                <a:gd name="T31" fmla="*/ 192 h 1505"/>
                <a:gd name="T32" fmla="*/ 3430 w 3934"/>
                <a:gd name="T33" fmla="*/ 288 h 1505"/>
                <a:gd name="T34" fmla="*/ 3215 w 3934"/>
                <a:gd name="T35" fmla="*/ 384 h 1505"/>
                <a:gd name="T36" fmla="*/ 2978 w 3934"/>
                <a:gd name="T37" fmla="*/ 480 h 1505"/>
                <a:gd name="T38" fmla="*/ 2734 w 3934"/>
                <a:gd name="T39" fmla="*/ 576 h 1505"/>
                <a:gd name="T40" fmla="*/ 2481 w 3934"/>
                <a:gd name="T41" fmla="*/ 672 h 1505"/>
                <a:gd name="T42" fmla="*/ 2234 w 3934"/>
                <a:gd name="T43" fmla="*/ 768 h 1505"/>
                <a:gd name="T44" fmla="*/ 1967 w 3934"/>
                <a:gd name="T45" fmla="*/ 864 h 1505"/>
                <a:gd name="T46" fmla="*/ 1700 w 3934"/>
                <a:gd name="T47" fmla="*/ 960 h 1505"/>
                <a:gd name="T48" fmla="*/ 1142 w 3934"/>
                <a:gd name="T49" fmla="*/ 1145 h 1505"/>
                <a:gd name="T50" fmla="*/ 58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4B065EEF-83B3-4E28-ADCD-867C33E721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70 w 1728"/>
                <a:gd name="T3" fmla="*/ 527 h 689"/>
                <a:gd name="T4" fmla="*/ 993 w 1728"/>
                <a:gd name="T5" fmla="*/ 365 h 689"/>
                <a:gd name="T6" fmla="*/ 1190 w 1728"/>
                <a:gd name="T7" fmla="*/ 287 h 689"/>
                <a:gd name="T8" fmla="*/ 1397 w 1728"/>
                <a:gd name="T9" fmla="*/ 203 h 689"/>
                <a:gd name="T10" fmla="*/ 1597 w 1728"/>
                <a:gd name="T11" fmla="*/ 126 h 689"/>
                <a:gd name="T12" fmla="*/ 1778 w 1728"/>
                <a:gd name="T13" fmla="*/ 48 h 689"/>
                <a:gd name="T14" fmla="*/ 1778 w 1728"/>
                <a:gd name="T15" fmla="*/ 0 h 689"/>
                <a:gd name="T16" fmla="*/ 1574 w 1728"/>
                <a:gd name="T17" fmla="*/ 84 h 689"/>
                <a:gd name="T18" fmla="*/ 1367 w 1728"/>
                <a:gd name="T19" fmla="*/ 167 h 689"/>
                <a:gd name="T20" fmla="*/ 1148 w 1728"/>
                <a:gd name="T21" fmla="*/ 257 h 689"/>
                <a:gd name="T22" fmla="*/ 933 w 1728"/>
                <a:gd name="T23" fmla="*/ 341 h 689"/>
                <a:gd name="T24" fmla="*/ 46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17B9C928-68AE-4B4A-A53B-0E70AC1B49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731 w 5561"/>
                <a:gd name="T1" fmla="*/ 929 h 3447"/>
                <a:gd name="T2" fmla="*/ 5707 w 5561"/>
                <a:gd name="T3" fmla="*/ 773 h 3447"/>
                <a:gd name="T4" fmla="*/ 5623 w 5561"/>
                <a:gd name="T5" fmla="*/ 629 h 3447"/>
                <a:gd name="T6" fmla="*/ 5492 w 5561"/>
                <a:gd name="T7" fmla="*/ 492 h 3447"/>
                <a:gd name="T8" fmla="*/ 5308 w 5561"/>
                <a:gd name="T9" fmla="*/ 366 h 3447"/>
                <a:gd name="T10" fmla="*/ 5071 w 5561"/>
                <a:gd name="T11" fmla="*/ 252 h 3447"/>
                <a:gd name="T12" fmla="*/ 4795 w 5561"/>
                <a:gd name="T13" fmla="*/ 144 h 3447"/>
                <a:gd name="T14" fmla="*/ 4475 w 5561"/>
                <a:gd name="T15" fmla="*/ 48 h 3447"/>
                <a:gd name="T16" fmla="*/ 4122 w 5561"/>
                <a:gd name="T17" fmla="*/ 0 h 3447"/>
                <a:gd name="T18" fmla="*/ 4494 w 5561"/>
                <a:gd name="T19" fmla="*/ 90 h 3447"/>
                <a:gd name="T20" fmla="*/ 4814 w 5561"/>
                <a:gd name="T21" fmla="*/ 192 h 3447"/>
                <a:gd name="T22" fmla="*/ 5083 w 5561"/>
                <a:gd name="T23" fmla="*/ 306 h 3447"/>
                <a:gd name="T24" fmla="*/ 5308 w 5561"/>
                <a:gd name="T25" fmla="*/ 426 h 3447"/>
                <a:gd name="T26" fmla="*/ 5479 w 5561"/>
                <a:gd name="T27" fmla="*/ 557 h 3447"/>
                <a:gd name="T28" fmla="*/ 5599 w 5561"/>
                <a:gd name="T29" fmla="*/ 701 h 3447"/>
                <a:gd name="T30" fmla="*/ 5659 w 5561"/>
                <a:gd name="T31" fmla="*/ 851 h 3447"/>
                <a:gd name="T32" fmla="*/ 5659 w 5561"/>
                <a:gd name="T33" fmla="*/ 1013 h 3447"/>
                <a:gd name="T34" fmla="*/ 5611 w 5561"/>
                <a:gd name="T35" fmla="*/ 1163 h 3447"/>
                <a:gd name="T36" fmla="*/ 5511 w 5561"/>
                <a:gd name="T37" fmla="*/ 1319 h 3447"/>
                <a:gd name="T38" fmla="*/ 5362 w 5561"/>
                <a:gd name="T39" fmla="*/ 1475 h 3447"/>
                <a:gd name="T40" fmla="*/ 5173 w 5561"/>
                <a:gd name="T41" fmla="*/ 1630 h 3447"/>
                <a:gd name="T42" fmla="*/ 4939 w 5561"/>
                <a:gd name="T43" fmla="*/ 1786 h 3447"/>
                <a:gd name="T44" fmla="*/ 4666 w 5561"/>
                <a:gd name="T45" fmla="*/ 1948 h 3447"/>
                <a:gd name="T46" fmla="*/ 4345 w 5561"/>
                <a:gd name="T47" fmla="*/ 2104 h 3447"/>
                <a:gd name="T48" fmla="*/ 3995 w 5561"/>
                <a:gd name="T49" fmla="*/ 2260 h 3447"/>
                <a:gd name="T50" fmla="*/ 3608 w 5561"/>
                <a:gd name="T51" fmla="*/ 2416 h 3447"/>
                <a:gd name="T52" fmla="*/ 3182 w 5561"/>
                <a:gd name="T53" fmla="*/ 2566 h 3447"/>
                <a:gd name="T54" fmla="*/ 2723 w 5561"/>
                <a:gd name="T55" fmla="*/ 2715 h 3447"/>
                <a:gd name="T56" fmla="*/ 2234 w 5561"/>
                <a:gd name="T57" fmla="*/ 2865 h 3447"/>
                <a:gd name="T58" fmla="*/ 1712 w 5561"/>
                <a:gd name="T59" fmla="*/ 3009 h 3447"/>
                <a:gd name="T60" fmla="*/ 1173 w 5561"/>
                <a:gd name="T61" fmla="*/ 3147 h 3447"/>
                <a:gd name="T62" fmla="*/ 600 w 5561"/>
                <a:gd name="T63" fmla="*/ 3279 h 3447"/>
                <a:gd name="T64" fmla="*/ 0 w 5561"/>
                <a:gd name="T65" fmla="*/ 3447 h 3447"/>
                <a:gd name="T66" fmla="*/ 897 w 5561"/>
                <a:gd name="T67" fmla="*/ 3249 h 3447"/>
                <a:gd name="T68" fmla="*/ 1457 w 5561"/>
                <a:gd name="T69" fmla="*/ 3105 h 3447"/>
                <a:gd name="T70" fmla="*/ 1997 w 5561"/>
                <a:gd name="T71" fmla="*/ 2961 h 3447"/>
                <a:gd name="T72" fmla="*/ 2511 w 5561"/>
                <a:gd name="T73" fmla="*/ 2817 h 3447"/>
                <a:gd name="T74" fmla="*/ 2990 w 5561"/>
                <a:gd name="T75" fmla="*/ 2668 h 3447"/>
                <a:gd name="T76" fmla="*/ 3430 w 5561"/>
                <a:gd name="T77" fmla="*/ 2512 h 3447"/>
                <a:gd name="T78" fmla="*/ 3848 w 5561"/>
                <a:gd name="T79" fmla="*/ 2356 h 3447"/>
                <a:gd name="T80" fmla="*/ 4226 w 5561"/>
                <a:gd name="T81" fmla="*/ 2200 h 3447"/>
                <a:gd name="T82" fmla="*/ 4565 w 5561"/>
                <a:gd name="T83" fmla="*/ 2038 h 3447"/>
                <a:gd name="T84" fmla="*/ 4866 w 5561"/>
                <a:gd name="T85" fmla="*/ 1876 h 3447"/>
                <a:gd name="T86" fmla="*/ 5122 w 5561"/>
                <a:gd name="T87" fmla="*/ 1720 h 3447"/>
                <a:gd name="T88" fmla="*/ 5338 w 5561"/>
                <a:gd name="T89" fmla="*/ 1559 h 3447"/>
                <a:gd name="T90" fmla="*/ 5505 w 5561"/>
                <a:gd name="T91" fmla="*/ 1397 h 3447"/>
                <a:gd name="T92" fmla="*/ 5629 w 5561"/>
                <a:gd name="T93" fmla="*/ 1241 h 3447"/>
                <a:gd name="T94" fmla="*/ 5707 w 5561"/>
                <a:gd name="T95" fmla="*/ 1085 h 3447"/>
                <a:gd name="T96" fmla="*/ 572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49158" name="Freeform 6">
              <a:extLst>
                <a:ext uri="{FF2B5EF4-FFF2-40B4-BE49-F238E27FC236}">
                  <a16:creationId xmlns:a16="http://schemas.microsoft.com/office/drawing/2014/main" id="{85985700-6811-473B-A82C-4440595596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fi-FI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56009F24-FCA0-4730-B996-01706A94D5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921 w 5740"/>
                <a:gd name="T1" fmla="*/ 0 h 2098"/>
                <a:gd name="T2" fmla="*/ 5818 w 5740"/>
                <a:gd name="T3" fmla="*/ 72 h 2098"/>
                <a:gd name="T4" fmla="*/ 5714 w 5740"/>
                <a:gd name="T5" fmla="*/ 138 h 2098"/>
                <a:gd name="T6" fmla="*/ 5593 w 5740"/>
                <a:gd name="T7" fmla="*/ 210 h 2098"/>
                <a:gd name="T8" fmla="*/ 5474 w 5740"/>
                <a:gd name="T9" fmla="*/ 276 h 2098"/>
                <a:gd name="T10" fmla="*/ 5212 w 5740"/>
                <a:gd name="T11" fmla="*/ 414 h 2098"/>
                <a:gd name="T12" fmla="*/ 4927 w 5740"/>
                <a:gd name="T13" fmla="*/ 552 h 2098"/>
                <a:gd name="T14" fmla="*/ 4618 w 5740"/>
                <a:gd name="T15" fmla="*/ 690 h 2098"/>
                <a:gd name="T16" fmla="*/ 4292 w 5740"/>
                <a:gd name="T17" fmla="*/ 827 h 2098"/>
                <a:gd name="T18" fmla="*/ 3947 w 5740"/>
                <a:gd name="T19" fmla="*/ 959 h 2098"/>
                <a:gd name="T20" fmla="*/ 3578 w 5740"/>
                <a:gd name="T21" fmla="*/ 1091 h 2098"/>
                <a:gd name="T22" fmla="*/ 3191 w 5740"/>
                <a:gd name="T23" fmla="*/ 1223 h 2098"/>
                <a:gd name="T24" fmla="*/ 2785 w 5740"/>
                <a:gd name="T25" fmla="*/ 1355 h 2098"/>
                <a:gd name="T26" fmla="*/ 2354 w 5740"/>
                <a:gd name="T27" fmla="*/ 1481 h 2098"/>
                <a:gd name="T28" fmla="*/ 1920 w 5740"/>
                <a:gd name="T29" fmla="*/ 1601 h 2098"/>
                <a:gd name="T30" fmla="*/ 1462 w 5740"/>
                <a:gd name="T31" fmla="*/ 1721 h 2098"/>
                <a:gd name="T32" fmla="*/ 987 w 5740"/>
                <a:gd name="T33" fmla="*/ 1834 h 2098"/>
                <a:gd name="T34" fmla="*/ 50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7 w 5740"/>
                <a:gd name="T41" fmla="*/ 1990 h 2098"/>
                <a:gd name="T42" fmla="*/ 981 w 5740"/>
                <a:gd name="T43" fmla="*/ 1882 h 2098"/>
                <a:gd name="T44" fmla="*/ 1447 w 5740"/>
                <a:gd name="T45" fmla="*/ 1763 h 2098"/>
                <a:gd name="T46" fmla="*/ 1902 w 5740"/>
                <a:gd name="T47" fmla="*/ 1649 h 2098"/>
                <a:gd name="T48" fmla="*/ 2336 w 5740"/>
                <a:gd name="T49" fmla="*/ 1523 h 2098"/>
                <a:gd name="T50" fmla="*/ 2765 w 5740"/>
                <a:gd name="T51" fmla="*/ 1397 h 2098"/>
                <a:gd name="T52" fmla="*/ 3167 w 5740"/>
                <a:gd name="T53" fmla="*/ 1271 h 2098"/>
                <a:gd name="T54" fmla="*/ 3554 w 5740"/>
                <a:gd name="T55" fmla="*/ 1139 h 2098"/>
                <a:gd name="T56" fmla="*/ 3923 w 5740"/>
                <a:gd name="T57" fmla="*/ 1007 h 2098"/>
                <a:gd name="T58" fmla="*/ 4268 w 5740"/>
                <a:gd name="T59" fmla="*/ 875 h 2098"/>
                <a:gd name="T60" fmla="*/ 4600 w 5740"/>
                <a:gd name="T61" fmla="*/ 737 h 2098"/>
                <a:gd name="T62" fmla="*/ 4909 w 5740"/>
                <a:gd name="T63" fmla="*/ 600 h 2098"/>
                <a:gd name="T64" fmla="*/ 5200 w 5740"/>
                <a:gd name="T65" fmla="*/ 462 h 2098"/>
                <a:gd name="T66" fmla="*/ 5462 w 5740"/>
                <a:gd name="T67" fmla="*/ 324 h 2098"/>
                <a:gd name="T68" fmla="*/ 5708 w 5740"/>
                <a:gd name="T69" fmla="*/ 186 h 2098"/>
                <a:gd name="T70" fmla="*/ 5921 w 5740"/>
                <a:gd name="T71" fmla="*/ 48 h 2098"/>
                <a:gd name="T72" fmla="*/ 5921 w 5740"/>
                <a:gd name="T73" fmla="*/ 0 h 2098"/>
                <a:gd name="T74" fmla="*/ 5921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173E0DD0-A40D-4CC0-91D2-3AFA00CDB0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15 w 1955"/>
                <a:gd name="T1" fmla="*/ 485 h 1265"/>
                <a:gd name="T2" fmla="*/ 1961 w 1955"/>
                <a:gd name="T3" fmla="*/ 390 h 1265"/>
                <a:gd name="T4" fmla="*/ 1825 w 1955"/>
                <a:gd name="T5" fmla="*/ 306 h 1265"/>
                <a:gd name="T6" fmla="*/ 1629 w 1955"/>
                <a:gd name="T7" fmla="*/ 228 h 1265"/>
                <a:gd name="T8" fmla="*/ 1367 w 1955"/>
                <a:gd name="T9" fmla="*/ 162 h 1265"/>
                <a:gd name="T10" fmla="*/ 1040 w 1955"/>
                <a:gd name="T11" fmla="*/ 102 h 1265"/>
                <a:gd name="T12" fmla="*/ 666 w 1955"/>
                <a:gd name="T13" fmla="*/ 54 h 1265"/>
                <a:gd name="T14" fmla="*/ 237 w 1955"/>
                <a:gd name="T15" fmla="*/ 18 h 1265"/>
                <a:gd name="T16" fmla="*/ 0 w 1955"/>
                <a:gd name="T17" fmla="*/ 12 h 1265"/>
                <a:gd name="T18" fmla="*/ 441 w 1955"/>
                <a:gd name="T19" fmla="*/ 48 h 1265"/>
                <a:gd name="T20" fmla="*/ 842 w 1955"/>
                <a:gd name="T21" fmla="*/ 90 h 1265"/>
                <a:gd name="T22" fmla="*/ 1188 w 1955"/>
                <a:gd name="T23" fmla="*/ 144 h 1265"/>
                <a:gd name="T24" fmla="*/ 1463 w 1955"/>
                <a:gd name="T25" fmla="*/ 204 h 1265"/>
                <a:gd name="T26" fmla="*/ 1688 w 1955"/>
                <a:gd name="T27" fmla="*/ 276 h 1265"/>
                <a:gd name="T28" fmla="*/ 1854 w 1955"/>
                <a:gd name="T29" fmla="*/ 360 h 1265"/>
                <a:gd name="T30" fmla="*/ 1943 w 1955"/>
                <a:gd name="T31" fmla="*/ 443 h 1265"/>
                <a:gd name="T32" fmla="*/ 1961 w 1955"/>
                <a:gd name="T33" fmla="*/ 539 h 1265"/>
                <a:gd name="T34" fmla="*/ 1914 w 1955"/>
                <a:gd name="T35" fmla="*/ 629 h 1265"/>
                <a:gd name="T36" fmla="*/ 1796 w 1955"/>
                <a:gd name="T37" fmla="*/ 719 h 1265"/>
                <a:gd name="T38" fmla="*/ 1629 w 1955"/>
                <a:gd name="T39" fmla="*/ 809 h 1265"/>
                <a:gd name="T40" fmla="*/ 1397 w 1955"/>
                <a:gd name="T41" fmla="*/ 899 h 1265"/>
                <a:gd name="T42" fmla="*/ 1118 w 1955"/>
                <a:gd name="T43" fmla="*/ 989 h 1265"/>
                <a:gd name="T44" fmla="*/ 785 w 1955"/>
                <a:gd name="T45" fmla="*/ 1073 h 1265"/>
                <a:gd name="T46" fmla="*/ 417 w 1955"/>
                <a:gd name="T47" fmla="*/ 1157 h 1265"/>
                <a:gd name="T48" fmla="*/ 0 w 1955"/>
                <a:gd name="T49" fmla="*/ 1241 h 1265"/>
                <a:gd name="T50" fmla="*/ 225 w 1955"/>
                <a:gd name="T51" fmla="*/ 1223 h 1265"/>
                <a:gd name="T52" fmla="*/ 630 w 1955"/>
                <a:gd name="T53" fmla="*/ 1139 h 1265"/>
                <a:gd name="T54" fmla="*/ 987 w 1955"/>
                <a:gd name="T55" fmla="*/ 1049 h 1265"/>
                <a:gd name="T56" fmla="*/ 1302 w 1955"/>
                <a:gd name="T57" fmla="*/ 959 h 1265"/>
                <a:gd name="T58" fmla="*/ 1563 w 1955"/>
                <a:gd name="T59" fmla="*/ 863 h 1265"/>
                <a:gd name="T60" fmla="*/ 1766 w 1955"/>
                <a:gd name="T61" fmla="*/ 767 h 1265"/>
                <a:gd name="T62" fmla="*/ 1920 w 1955"/>
                <a:gd name="T63" fmla="*/ 677 h 1265"/>
                <a:gd name="T64" fmla="*/ 1997 w 1955"/>
                <a:gd name="T65" fmla="*/ 581 h 1265"/>
                <a:gd name="T66" fmla="*/ 201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4BF14045-EBB3-4188-9F1E-706CEAD43C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44 w 4694"/>
                <a:gd name="T1" fmla="*/ 797 h 2901"/>
                <a:gd name="T2" fmla="*/ 4814 w 4694"/>
                <a:gd name="T3" fmla="*/ 665 h 2901"/>
                <a:gd name="T4" fmla="*/ 4736 w 4694"/>
                <a:gd name="T5" fmla="*/ 540 h 2901"/>
                <a:gd name="T6" fmla="*/ 4610 w 4694"/>
                <a:gd name="T7" fmla="*/ 426 h 2901"/>
                <a:gd name="T8" fmla="*/ 4439 w 4694"/>
                <a:gd name="T9" fmla="*/ 312 h 2901"/>
                <a:gd name="T10" fmla="*/ 4214 w 4694"/>
                <a:gd name="T11" fmla="*/ 216 h 2901"/>
                <a:gd name="T12" fmla="*/ 3956 w 4694"/>
                <a:gd name="T13" fmla="*/ 120 h 2901"/>
                <a:gd name="T14" fmla="*/ 3654 w 4694"/>
                <a:gd name="T15" fmla="*/ 36 h 2901"/>
                <a:gd name="T16" fmla="*/ 3306 w 4694"/>
                <a:gd name="T17" fmla="*/ 0 h 2901"/>
                <a:gd name="T18" fmla="*/ 3654 w 4694"/>
                <a:gd name="T19" fmla="*/ 78 h 2901"/>
                <a:gd name="T20" fmla="*/ 3956 w 4694"/>
                <a:gd name="T21" fmla="*/ 162 h 2901"/>
                <a:gd name="T22" fmla="*/ 4214 w 4694"/>
                <a:gd name="T23" fmla="*/ 258 h 2901"/>
                <a:gd name="T24" fmla="*/ 4427 w 4694"/>
                <a:gd name="T25" fmla="*/ 366 h 2901"/>
                <a:gd name="T26" fmla="*/ 4586 w 4694"/>
                <a:gd name="T27" fmla="*/ 480 h 2901"/>
                <a:gd name="T28" fmla="*/ 4700 w 4694"/>
                <a:gd name="T29" fmla="*/ 605 h 2901"/>
                <a:gd name="T30" fmla="*/ 4760 w 4694"/>
                <a:gd name="T31" fmla="*/ 737 h 2901"/>
                <a:gd name="T32" fmla="*/ 4760 w 4694"/>
                <a:gd name="T33" fmla="*/ 875 h 2901"/>
                <a:gd name="T34" fmla="*/ 4718 w 4694"/>
                <a:gd name="T35" fmla="*/ 1001 h 2901"/>
                <a:gd name="T36" fmla="*/ 4636 w 4694"/>
                <a:gd name="T37" fmla="*/ 1127 h 2901"/>
                <a:gd name="T38" fmla="*/ 4511 w 4694"/>
                <a:gd name="T39" fmla="*/ 1259 h 2901"/>
                <a:gd name="T40" fmla="*/ 4354 w 4694"/>
                <a:gd name="T41" fmla="*/ 1385 h 2901"/>
                <a:gd name="T42" fmla="*/ 4154 w 4694"/>
                <a:gd name="T43" fmla="*/ 1517 h 2901"/>
                <a:gd name="T44" fmla="*/ 3923 w 4694"/>
                <a:gd name="T45" fmla="*/ 1648 h 2901"/>
                <a:gd name="T46" fmla="*/ 3661 w 4694"/>
                <a:gd name="T47" fmla="*/ 1774 h 2901"/>
                <a:gd name="T48" fmla="*/ 3366 w 4694"/>
                <a:gd name="T49" fmla="*/ 1906 h 2901"/>
                <a:gd name="T50" fmla="*/ 3038 w 4694"/>
                <a:gd name="T51" fmla="*/ 2032 h 2901"/>
                <a:gd name="T52" fmla="*/ 2676 w 4694"/>
                <a:gd name="T53" fmla="*/ 2164 h 2901"/>
                <a:gd name="T54" fmla="*/ 2294 w 4694"/>
                <a:gd name="T55" fmla="*/ 2284 h 2901"/>
                <a:gd name="T56" fmla="*/ 1884 w 4694"/>
                <a:gd name="T57" fmla="*/ 2410 h 2901"/>
                <a:gd name="T58" fmla="*/ 1446 w 4694"/>
                <a:gd name="T59" fmla="*/ 2530 h 2901"/>
                <a:gd name="T60" fmla="*/ 504 w 4694"/>
                <a:gd name="T61" fmla="*/ 2757 h 2901"/>
                <a:gd name="T62" fmla="*/ 0 w 4694"/>
                <a:gd name="T63" fmla="*/ 2901 h 2901"/>
                <a:gd name="T64" fmla="*/ 999 w 4694"/>
                <a:gd name="T65" fmla="*/ 2674 h 2901"/>
                <a:gd name="T66" fmla="*/ 1688 w 4694"/>
                <a:gd name="T67" fmla="*/ 2494 h 2901"/>
                <a:gd name="T68" fmla="*/ 2127 w 4694"/>
                <a:gd name="T69" fmla="*/ 2374 h 2901"/>
                <a:gd name="T70" fmla="*/ 2531 w 4694"/>
                <a:gd name="T71" fmla="*/ 2248 h 2901"/>
                <a:gd name="T72" fmla="*/ 2906 w 4694"/>
                <a:gd name="T73" fmla="*/ 2116 h 2901"/>
                <a:gd name="T74" fmla="*/ 3251 w 4694"/>
                <a:gd name="T75" fmla="*/ 1984 h 2901"/>
                <a:gd name="T76" fmla="*/ 3572 w 4694"/>
                <a:gd name="T77" fmla="*/ 1858 h 2901"/>
                <a:gd name="T78" fmla="*/ 3857 w 4694"/>
                <a:gd name="T79" fmla="*/ 1720 h 2901"/>
                <a:gd name="T80" fmla="*/ 4112 w 4694"/>
                <a:gd name="T81" fmla="*/ 1589 h 2901"/>
                <a:gd name="T82" fmla="*/ 4328 w 4694"/>
                <a:gd name="T83" fmla="*/ 1457 h 2901"/>
                <a:gd name="T84" fmla="*/ 4511 w 4694"/>
                <a:gd name="T85" fmla="*/ 1325 h 2901"/>
                <a:gd name="T86" fmla="*/ 4655 w 4694"/>
                <a:gd name="T87" fmla="*/ 1193 h 2901"/>
                <a:gd name="T88" fmla="*/ 4760 w 4694"/>
                <a:gd name="T89" fmla="*/ 1061 h 2901"/>
                <a:gd name="T90" fmla="*/ 4820 w 4694"/>
                <a:gd name="T91" fmla="*/ 935 h 2901"/>
                <a:gd name="T92" fmla="*/ 483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F202029C-E2B2-4314-BBC6-BB3BE18231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81 w 3761"/>
                <a:gd name="T1" fmla="*/ 719 h 2356"/>
                <a:gd name="T2" fmla="*/ 3851 w 3761"/>
                <a:gd name="T3" fmla="*/ 599 h 2356"/>
                <a:gd name="T4" fmla="*/ 3773 w 3761"/>
                <a:gd name="T5" fmla="*/ 486 h 2356"/>
                <a:gd name="T6" fmla="*/ 3634 w 3761"/>
                <a:gd name="T7" fmla="*/ 378 h 2356"/>
                <a:gd name="T8" fmla="*/ 3458 w 3761"/>
                <a:gd name="T9" fmla="*/ 282 h 2356"/>
                <a:gd name="T10" fmla="*/ 3227 w 3761"/>
                <a:gd name="T11" fmla="*/ 192 h 2356"/>
                <a:gd name="T12" fmla="*/ 2954 w 3761"/>
                <a:gd name="T13" fmla="*/ 108 h 2356"/>
                <a:gd name="T14" fmla="*/ 2639 w 3761"/>
                <a:gd name="T15" fmla="*/ 36 h 2356"/>
                <a:gd name="T16" fmla="*/ 2300 w 3761"/>
                <a:gd name="T17" fmla="*/ 0 h 2356"/>
                <a:gd name="T18" fmla="*/ 2657 w 3761"/>
                <a:gd name="T19" fmla="*/ 72 h 2356"/>
                <a:gd name="T20" fmla="*/ 2966 w 3761"/>
                <a:gd name="T21" fmla="*/ 150 h 2356"/>
                <a:gd name="T22" fmla="*/ 3239 w 3761"/>
                <a:gd name="T23" fmla="*/ 234 h 2356"/>
                <a:gd name="T24" fmla="*/ 3458 w 3761"/>
                <a:gd name="T25" fmla="*/ 330 h 2356"/>
                <a:gd name="T26" fmla="*/ 3627 w 3761"/>
                <a:gd name="T27" fmla="*/ 432 h 2356"/>
                <a:gd name="T28" fmla="*/ 3743 w 3761"/>
                <a:gd name="T29" fmla="*/ 545 h 2356"/>
                <a:gd name="T30" fmla="*/ 3803 w 3761"/>
                <a:gd name="T31" fmla="*/ 665 h 2356"/>
                <a:gd name="T32" fmla="*/ 3809 w 3761"/>
                <a:gd name="T33" fmla="*/ 791 h 2356"/>
                <a:gd name="T34" fmla="*/ 3773 w 3761"/>
                <a:gd name="T35" fmla="*/ 887 h 2356"/>
                <a:gd name="T36" fmla="*/ 3711 w 3761"/>
                <a:gd name="T37" fmla="*/ 989 h 2356"/>
                <a:gd name="T38" fmla="*/ 3608 w 3761"/>
                <a:gd name="T39" fmla="*/ 1091 h 2356"/>
                <a:gd name="T40" fmla="*/ 3482 w 3761"/>
                <a:gd name="T41" fmla="*/ 1187 h 2356"/>
                <a:gd name="T42" fmla="*/ 3326 w 3761"/>
                <a:gd name="T43" fmla="*/ 1289 h 2356"/>
                <a:gd name="T44" fmla="*/ 3143 w 3761"/>
                <a:gd name="T45" fmla="*/ 1391 h 2356"/>
                <a:gd name="T46" fmla="*/ 2924 w 3761"/>
                <a:gd name="T47" fmla="*/ 1493 h 2356"/>
                <a:gd name="T48" fmla="*/ 2689 w 3761"/>
                <a:gd name="T49" fmla="*/ 1589 h 2356"/>
                <a:gd name="T50" fmla="*/ 2145 w 3761"/>
                <a:gd name="T51" fmla="*/ 1786 h 2356"/>
                <a:gd name="T52" fmla="*/ 1509 w 3761"/>
                <a:gd name="T53" fmla="*/ 1972 h 2356"/>
                <a:gd name="T54" fmla="*/ 785 w 3761"/>
                <a:gd name="T55" fmla="*/ 2158 h 2356"/>
                <a:gd name="T56" fmla="*/ 0 w 3761"/>
                <a:gd name="T57" fmla="*/ 2326 h 2356"/>
                <a:gd name="T58" fmla="*/ 411 w 3761"/>
                <a:gd name="T59" fmla="*/ 2272 h 2356"/>
                <a:gd name="T60" fmla="*/ 1182 w 3761"/>
                <a:gd name="T61" fmla="*/ 2092 h 2356"/>
                <a:gd name="T62" fmla="*/ 1872 w 3761"/>
                <a:gd name="T63" fmla="*/ 1900 h 2356"/>
                <a:gd name="T64" fmla="*/ 2472 w 3761"/>
                <a:gd name="T65" fmla="*/ 1702 h 2356"/>
                <a:gd name="T66" fmla="*/ 2737 w 3761"/>
                <a:gd name="T67" fmla="*/ 1607 h 2356"/>
                <a:gd name="T68" fmla="*/ 2972 w 3761"/>
                <a:gd name="T69" fmla="*/ 1505 h 2356"/>
                <a:gd name="T70" fmla="*/ 3191 w 3761"/>
                <a:gd name="T71" fmla="*/ 1403 h 2356"/>
                <a:gd name="T72" fmla="*/ 3385 w 3761"/>
                <a:gd name="T73" fmla="*/ 1301 h 2356"/>
                <a:gd name="T74" fmla="*/ 3542 w 3761"/>
                <a:gd name="T75" fmla="*/ 1193 h 2356"/>
                <a:gd name="T76" fmla="*/ 3673 w 3761"/>
                <a:gd name="T77" fmla="*/ 1091 h 2356"/>
                <a:gd name="T78" fmla="*/ 3773 w 3761"/>
                <a:gd name="T79" fmla="*/ 989 h 2356"/>
                <a:gd name="T80" fmla="*/ 3839 w 3761"/>
                <a:gd name="T81" fmla="*/ 887 h 2356"/>
                <a:gd name="T82" fmla="*/ 387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A07F376A-95AE-42B3-BF52-616A5781C6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14 w 2924"/>
                <a:gd name="T1" fmla="*/ 647 h 1846"/>
                <a:gd name="T2" fmla="*/ 2966 w 2924"/>
                <a:gd name="T3" fmla="*/ 528 h 1846"/>
                <a:gd name="T4" fmla="*/ 2838 w 2924"/>
                <a:gd name="T5" fmla="*/ 414 h 1846"/>
                <a:gd name="T6" fmla="*/ 2639 w 2924"/>
                <a:gd name="T7" fmla="*/ 318 h 1846"/>
                <a:gd name="T8" fmla="*/ 2372 w 2924"/>
                <a:gd name="T9" fmla="*/ 228 h 1846"/>
                <a:gd name="T10" fmla="*/ 2045 w 2924"/>
                <a:gd name="T11" fmla="*/ 150 h 1846"/>
                <a:gd name="T12" fmla="*/ 1658 w 2924"/>
                <a:gd name="T13" fmla="*/ 78 h 1846"/>
                <a:gd name="T14" fmla="*/ 1218 w 2924"/>
                <a:gd name="T15" fmla="*/ 24 h 1846"/>
                <a:gd name="T16" fmla="*/ 714 w 2924"/>
                <a:gd name="T17" fmla="*/ 0 h 1846"/>
                <a:gd name="T18" fmla="*/ 1230 w 2924"/>
                <a:gd name="T19" fmla="*/ 48 h 1846"/>
                <a:gd name="T20" fmla="*/ 1676 w 2924"/>
                <a:gd name="T21" fmla="*/ 108 h 1846"/>
                <a:gd name="T22" fmla="*/ 2069 w 2924"/>
                <a:gd name="T23" fmla="*/ 180 h 1846"/>
                <a:gd name="T24" fmla="*/ 2396 w 2924"/>
                <a:gd name="T25" fmla="*/ 264 h 1846"/>
                <a:gd name="T26" fmla="*/ 2651 w 2924"/>
                <a:gd name="T27" fmla="*/ 360 h 1846"/>
                <a:gd name="T28" fmla="*/ 2838 w 2924"/>
                <a:gd name="T29" fmla="*/ 468 h 1846"/>
                <a:gd name="T30" fmla="*/ 2936 w 2924"/>
                <a:gd name="T31" fmla="*/ 587 h 1846"/>
                <a:gd name="T32" fmla="*/ 2954 w 2924"/>
                <a:gd name="T33" fmla="*/ 713 h 1846"/>
                <a:gd name="T34" fmla="*/ 2930 w 2924"/>
                <a:gd name="T35" fmla="*/ 785 h 1846"/>
                <a:gd name="T36" fmla="*/ 2882 w 2924"/>
                <a:gd name="T37" fmla="*/ 857 h 1846"/>
                <a:gd name="T38" fmla="*/ 2705 w 2924"/>
                <a:gd name="T39" fmla="*/ 1001 h 1846"/>
                <a:gd name="T40" fmla="*/ 2438 w 2924"/>
                <a:gd name="T41" fmla="*/ 1145 h 1846"/>
                <a:gd name="T42" fmla="*/ 2093 w 2924"/>
                <a:gd name="T43" fmla="*/ 1289 h 1846"/>
                <a:gd name="T44" fmla="*/ 1676 w 2924"/>
                <a:gd name="T45" fmla="*/ 1433 h 1846"/>
                <a:gd name="T46" fmla="*/ 1182 w 2924"/>
                <a:gd name="T47" fmla="*/ 1571 h 1846"/>
                <a:gd name="T48" fmla="*/ 624 w 2924"/>
                <a:gd name="T49" fmla="*/ 1702 h 1846"/>
                <a:gd name="T50" fmla="*/ 0 w 2924"/>
                <a:gd name="T51" fmla="*/ 1828 h 1846"/>
                <a:gd name="T52" fmla="*/ 321 w 2924"/>
                <a:gd name="T53" fmla="*/ 1780 h 1846"/>
                <a:gd name="T54" fmla="*/ 927 w 2924"/>
                <a:gd name="T55" fmla="*/ 1648 h 1846"/>
                <a:gd name="T56" fmla="*/ 1457 w 2924"/>
                <a:gd name="T57" fmla="*/ 1511 h 1846"/>
                <a:gd name="T58" fmla="*/ 1931 w 2924"/>
                <a:gd name="T59" fmla="*/ 1367 h 1846"/>
                <a:gd name="T60" fmla="*/ 2324 w 2924"/>
                <a:gd name="T61" fmla="*/ 1223 h 1846"/>
                <a:gd name="T62" fmla="*/ 2639 w 2924"/>
                <a:gd name="T63" fmla="*/ 1079 h 1846"/>
                <a:gd name="T64" fmla="*/ 2864 w 2924"/>
                <a:gd name="T65" fmla="*/ 929 h 1846"/>
                <a:gd name="T66" fmla="*/ 2966 w 2924"/>
                <a:gd name="T67" fmla="*/ 815 h 1846"/>
                <a:gd name="T68" fmla="*/ 3002 w 2924"/>
                <a:gd name="T69" fmla="*/ 743 h 1846"/>
                <a:gd name="T70" fmla="*/ 301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CD040412-75F9-4C32-9776-60E8A34FFD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4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38 w 1488"/>
                <a:gd name="T7" fmla="*/ 186 h 204"/>
                <a:gd name="T8" fmla="*/ 1449 w 1488"/>
                <a:gd name="T9" fmla="*/ 204 h 204"/>
                <a:gd name="T10" fmla="*/ 144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6197E098-0257-4C7A-B5C2-B8BD70ABD8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F2A77335-1270-40FF-8099-7E77F49C21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62C2292E-F39B-4BB2-AB9F-A7A229AE99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>
                <a:extLst>
                  <a:ext uri="{FF2B5EF4-FFF2-40B4-BE49-F238E27FC236}">
                    <a16:creationId xmlns:a16="http://schemas.microsoft.com/office/drawing/2014/main" id="{FA427587-FD94-4C79-9EA1-492CD4308A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46" name="Freeform 17">
                <a:extLst>
                  <a:ext uri="{FF2B5EF4-FFF2-40B4-BE49-F238E27FC236}">
                    <a16:creationId xmlns:a16="http://schemas.microsoft.com/office/drawing/2014/main" id="{9C555D8C-EF19-4101-BFD8-EA1BF4D7E8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3 w 323"/>
                  <a:gd name="T13" fmla="*/ 18 h 162"/>
                  <a:gd name="T14" fmla="*/ 249 w 323"/>
                  <a:gd name="T15" fmla="*/ 54 h 162"/>
                  <a:gd name="T16" fmla="*/ 297 w 323"/>
                  <a:gd name="T17" fmla="*/ 90 h 162"/>
                  <a:gd name="T18" fmla="*/ 327 w 323"/>
                  <a:gd name="T19" fmla="*/ 114 h 162"/>
                  <a:gd name="T20" fmla="*/ 333 w 323"/>
                  <a:gd name="T21" fmla="*/ 126 h 162"/>
                  <a:gd name="T22" fmla="*/ 333 w 323"/>
                  <a:gd name="T23" fmla="*/ 126 h 162"/>
                  <a:gd name="T24" fmla="*/ 23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47" name="Freeform 18">
                <a:extLst>
                  <a:ext uri="{FF2B5EF4-FFF2-40B4-BE49-F238E27FC236}">
                    <a16:creationId xmlns:a16="http://schemas.microsoft.com/office/drawing/2014/main" id="{2E42D91E-26D0-45FF-8CFF-16B013C515A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06 w 1250"/>
                  <a:gd name="T1" fmla="*/ 641 h 923"/>
                  <a:gd name="T2" fmla="*/ 1206 w 1250"/>
                  <a:gd name="T3" fmla="*/ 473 h 923"/>
                  <a:gd name="T4" fmla="*/ 1176 w 1250"/>
                  <a:gd name="T5" fmla="*/ 384 h 923"/>
                  <a:gd name="T6" fmla="*/ 1152 w 1250"/>
                  <a:gd name="T7" fmla="*/ 288 h 923"/>
                  <a:gd name="T8" fmla="*/ 1083 w 1250"/>
                  <a:gd name="T9" fmla="*/ 174 h 923"/>
                  <a:gd name="T10" fmla="*/ 1011 w 1250"/>
                  <a:gd name="T11" fmla="*/ 96 h 923"/>
                  <a:gd name="T12" fmla="*/ 993 w 1250"/>
                  <a:gd name="T13" fmla="*/ 72 h 923"/>
                  <a:gd name="T14" fmla="*/ 921 w 1250"/>
                  <a:gd name="T15" fmla="*/ 18 h 923"/>
                  <a:gd name="T16" fmla="*/ 849 w 1250"/>
                  <a:gd name="T17" fmla="*/ 6 h 923"/>
                  <a:gd name="T18" fmla="*/ 732 w 1250"/>
                  <a:gd name="T19" fmla="*/ 24 h 923"/>
                  <a:gd name="T20" fmla="*/ 684 w 1250"/>
                  <a:gd name="T21" fmla="*/ 42 h 923"/>
                  <a:gd name="T22" fmla="*/ 588 w 1250"/>
                  <a:gd name="T23" fmla="*/ 120 h 923"/>
                  <a:gd name="T24" fmla="*/ 552 w 1250"/>
                  <a:gd name="T25" fmla="*/ 228 h 923"/>
                  <a:gd name="T26" fmla="*/ 529 w 1250"/>
                  <a:gd name="T27" fmla="*/ 348 h 923"/>
                  <a:gd name="T28" fmla="*/ 441 w 1250"/>
                  <a:gd name="T29" fmla="*/ 479 h 923"/>
                  <a:gd name="T30" fmla="*/ 423 w 1250"/>
                  <a:gd name="T31" fmla="*/ 539 h 923"/>
                  <a:gd name="T32" fmla="*/ 363 w 1250"/>
                  <a:gd name="T33" fmla="*/ 599 h 923"/>
                  <a:gd name="T34" fmla="*/ 315 w 1250"/>
                  <a:gd name="T35" fmla="*/ 629 h 923"/>
                  <a:gd name="T36" fmla="*/ 303 w 1250"/>
                  <a:gd name="T37" fmla="*/ 635 h 923"/>
                  <a:gd name="T38" fmla="*/ 26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50 w 1250"/>
                  <a:gd name="T47" fmla="*/ 869 h 923"/>
                  <a:gd name="T48" fmla="*/ 660 w 1250"/>
                  <a:gd name="T49" fmla="*/ 827 h 923"/>
                  <a:gd name="T50" fmla="*/ 720 w 1250"/>
                  <a:gd name="T51" fmla="*/ 725 h 923"/>
                  <a:gd name="T52" fmla="*/ 714 w 1250"/>
                  <a:gd name="T53" fmla="*/ 611 h 923"/>
                  <a:gd name="T54" fmla="*/ 806 w 1250"/>
                  <a:gd name="T55" fmla="*/ 551 h 923"/>
                  <a:gd name="T56" fmla="*/ 909 w 1250"/>
                  <a:gd name="T57" fmla="*/ 449 h 923"/>
                  <a:gd name="T58" fmla="*/ 939 w 1250"/>
                  <a:gd name="T59" fmla="*/ 414 h 923"/>
                  <a:gd name="T60" fmla="*/ 1005 w 1250"/>
                  <a:gd name="T61" fmla="*/ 318 h 923"/>
                  <a:gd name="T62" fmla="*/ 1053 w 1250"/>
                  <a:gd name="T63" fmla="*/ 336 h 923"/>
                  <a:gd name="T64" fmla="*/ 1158 w 1250"/>
                  <a:gd name="T65" fmla="*/ 617 h 923"/>
                  <a:gd name="T66" fmla="*/ 1152 w 1250"/>
                  <a:gd name="T67" fmla="*/ 689 h 923"/>
                  <a:gd name="T68" fmla="*/ 1188 w 1250"/>
                  <a:gd name="T69" fmla="*/ 749 h 923"/>
                  <a:gd name="T70" fmla="*/ 1242 w 1250"/>
                  <a:gd name="T71" fmla="*/ 713 h 923"/>
                  <a:gd name="T72" fmla="*/ 1278 w 1250"/>
                  <a:gd name="T73" fmla="*/ 749 h 923"/>
                  <a:gd name="T74" fmla="*/ 1290 w 1250"/>
                  <a:gd name="T75" fmla="*/ 743 h 923"/>
                  <a:gd name="T76" fmla="*/ 714 w 1250"/>
                  <a:gd name="T77" fmla="*/ 264 h 923"/>
                  <a:gd name="T78" fmla="*/ 814 w 1250"/>
                  <a:gd name="T79" fmla="*/ 372 h 923"/>
                  <a:gd name="T80" fmla="*/ 788 w 1250"/>
                  <a:gd name="T81" fmla="*/ 443 h 923"/>
                  <a:gd name="T82" fmla="*/ 726 w 1250"/>
                  <a:gd name="T83" fmla="*/ 515 h 923"/>
                  <a:gd name="T84" fmla="*/ 678 w 1250"/>
                  <a:gd name="T85" fmla="*/ 569 h 923"/>
                  <a:gd name="T86" fmla="*/ 636 w 1250"/>
                  <a:gd name="T87" fmla="*/ 593 h 923"/>
                  <a:gd name="T88" fmla="*/ 594 w 1250"/>
                  <a:gd name="T89" fmla="*/ 617 h 923"/>
                  <a:gd name="T90" fmla="*/ 582 w 1250"/>
                  <a:gd name="T91" fmla="*/ 707 h 923"/>
                  <a:gd name="T92" fmla="*/ 363 w 1250"/>
                  <a:gd name="T93" fmla="*/ 755 h 923"/>
                  <a:gd name="T94" fmla="*/ 399 w 1250"/>
                  <a:gd name="T95" fmla="*/ 641 h 923"/>
                  <a:gd name="T96" fmla="*/ 435 w 1250"/>
                  <a:gd name="T97" fmla="*/ 647 h 923"/>
                  <a:gd name="T98" fmla="*/ 453 w 1250"/>
                  <a:gd name="T99" fmla="*/ 617 h 923"/>
                  <a:gd name="T100" fmla="*/ 588 w 1250"/>
                  <a:gd name="T101" fmla="*/ 515 h 923"/>
                  <a:gd name="T102" fmla="*/ 636 w 1250"/>
                  <a:gd name="T103" fmla="*/ 473 h 923"/>
                  <a:gd name="T104" fmla="*/ 660 w 1250"/>
                  <a:gd name="T105" fmla="*/ 396 h 923"/>
                  <a:gd name="T106" fmla="*/ 660 w 1250"/>
                  <a:gd name="T107" fmla="*/ 378 h 923"/>
                  <a:gd name="T108" fmla="*/ 684 w 1250"/>
                  <a:gd name="T109" fmla="*/ 270 h 923"/>
                  <a:gd name="T110" fmla="*/ 702 w 1250"/>
                  <a:gd name="T111" fmla="*/ 192 h 923"/>
                  <a:gd name="T112" fmla="*/ 714 w 1250"/>
                  <a:gd name="T113" fmla="*/ 264 h 923"/>
                  <a:gd name="T114" fmla="*/ 552 w 1250"/>
                  <a:gd name="T115" fmla="*/ 455 h 923"/>
                  <a:gd name="T116" fmla="*/ 65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48" name="Freeform 19">
                <a:extLst>
                  <a:ext uri="{FF2B5EF4-FFF2-40B4-BE49-F238E27FC236}">
                    <a16:creationId xmlns:a16="http://schemas.microsoft.com/office/drawing/2014/main" id="{4F6F2FBC-E36F-4E19-B1D0-3C1296C2DB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49" name="Freeform 20">
                <a:extLst>
                  <a:ext uri="{FF2B5EF4-FFF2-40B4-BE49-F238E27FC236}">
                    <a16:creationId xmlns:a16="http://schemas.microsoft.com/office/drawing/2014/main" id="{E9001991-6B81-4865-BE0A-9481D8A883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0" name="Freeform 21">
                <a:extLst>
                  <a:ext uri="{FF2B5EF4-FFF2-40B4-BE49-F238E27FC236}">
                    <a16:creationId xmlns:a16="http://schemas.microsoft.com/office/drawing/2014/main" id="{4AAF1307-2927-4035-A5FD-F9F0C262DD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1" name="Freeform 22">
                <a:extLst>
                  <a:ext uri="{FF2B5EF4-FFF2-40B4-BE49-F238E27FC236}">
                    <a16:creationId xmlns:a16="http://schemas.microsoft.com/office/drawing/2014/main" id="{18D86234-D47E-4F42-8FEA-89754B9197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2" name="Freeform 23">
                <a:extLst>
                  <a:ext uri="{FF2B5EF4-FFF2-40B4-BE49-F238E27FC236}">
                    <a16:creationId xmlns:a16="http://schemas.microsoft.com/office/drawing/2014/main" id="{EB645AC1-01ED-4CB5-BC55-C482D0AA2F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3" name="Freeform 24">
                <a:extLst>
                  <a:ext uri="{FF2B5EF4-FFF2-40B4-BE49-F238E27FC236}">
                    <a16:creationId xmlns:a16="http://schemas.microsoft.com/office/drawing/2014/main" id="{CA5010C7-A987-40F1-8DC9-B3CCCA9BB3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4" name="Freeform 25">
                <a:extLst>
                  <a:ext uri="{FF2B5EF4-FFF2-40B4-BE49-F238E27FC236}">
                    <a16:creationId xmlns:a16="http://schemas.microsoft.com/office/drawing/2014/main" id="{74736EAF-6EFE-49F2-875A-2387497273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8 w 72"/>
                  <a:gd name="T3" fmla="*/ 24 h 54"/>
                  <a:gd name="T4" fmla="*/ 70 w 72"/>
                  <a:gd name="T5" fmla="*/ 12 h 54"/>
                  <a:gd name="T6" fmla="*/ 76 w 72"/>
                  <a:gd name="T7" fmla="*/ 6 h 54"/>
                  <a:gd name="T8" fmla="*/ 82 w 72"/>
                  <a:gd name="T9" fmla="*/ 0 h 54"/>
                  <a:gd name="T10" fmla="*/ 5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5" name="Freeform 26">
                <a:extLst>
                  <a:ext uri="{FF2B5EF4-FFF2-40B4-BE49-F238E27FC236}">
                    <a16:creationId xmlns:a16="http://schemas.microsoft.com/office/drawing/2014/main" id="{8E523809-93A6-445B-94C9-764A11AE64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6" name="Freeform 27">
                <a:extLst>
                  <a:ext uri="{FF2B5EF4-FFF2-40B4-BE49-F238E27FC236}">
                    <a16:creationId xmlns:a16="http://schemas.microsoft.com/office/drawing/2014/main" id="{E07FDE58-C812-4C53-B80C-73368679DE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7" name="Freeform 28">
                <a:extLst>
                  <a:ext uri="{FF2B5EF4-FFF2-40B4-BE49-F238E27FC236}">
                    <a16:creationId xmlns:a16="http://schemas.microsoft.com/office/drawing/2014/main" id="{E3534CF2-E10C-4305-B705-89ADE02137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7 w 287"/>
                  <a:gd name="T1" fmla="*/ 0 h 84"/>
                  <a:gd name="T2" fmla="*/ 0 w 287"/>
                  <a:gd name="T3" fmla="*/ 84 h 84"/>
                  <a:gd name="T4" fmla="*/ 178 w 287"/>
                  <a:gd name="T5" fmla="*/ 36 h 84"/>
                  <a:gd name="T6" fmla="*/ 114 w 287"/>
                  <a:gd name="T7" fmla="*/ 60 h 84"/>
                  <a:gd name="T8" fmla="*/ 286 w 287"/>
                  <a:gd name="T9" fmla="*/ 18 h 84"/>
                  <a:gd name="T10" fmla="*/ 297 w 287"/>
                  <a:gd name="T11" fmla="*/ 0 h 84"/>
                  <a:gd name="T12" fmla="*/ 29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8" name="Freeform 29">
                <a:extLst>
                  <a:ext uri="{FF2B5EF4-FFF2-40B4-BE49-F238E27FC236}">
                    <a16:creationId xmlns:a16="http://schemas.microsoft.com/office/drawing/2014/main" id="{C17309B3-7690-4889-BA9F-FF736F8806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9" name="Freeform 30">
                <a:extLst>
                  <a:ext uri="{FF2B5EF4-FFF2-40B4-BE49-F238E27FC236}">
                    <a16:creationId xmlns:a16="http://schemas.microsoft.com/office/drawing/2014/main" id="{9D46B2A1-0ECF-4A7C-A113-B617F6664A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0" name="Freeform 31">
                <a:extLst>
                  <a:ext uri="{FF2B5EF4-FFF2-40B4-BE49-F238E27FC236}">
                    <a16:creationId xmlns:a16="http://schemas.microsoft.com/office/drawing/2014/main" id="{386093DB-48D9-4FA2-97C6-A1CB68F93C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1" name="Freeform 32">
                <a:extLst>
                  <a:ext uri="{FF2B5EF4-FFF2-40B4-BE49-F238E27FC236}">
                    <a16:creationId xmlns:a16="http://schemas.microsoft.com/office/drawing/2014/main" id="{FB7F717A-EA1B-488B-B73E-1B70EC6F22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2" name="Freeform 33">
                <a:extLst>
                  <a:ext uri="{FF2B5EF4-FFF2-40B4-BE49-F238E27FC236}">
                    <a16:creationId xmlns:a16="http://schemas.microsoft.com/office/drawing/2014/main" id="{7C41976B-6F32-48EE-B384-D4F363DB1E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3" name="Freeform 34">
                <a:extLst>
                  <a:ext uri="{FF2B5EF4-FFF2-40B4-BE49-F238E27FC236}">
                    <a16:creationId xmlns:a16="http://schemas.microsoft.com/office/drawing/2014/main" id="{3D22E69F-9CA7-4BD9-ACF0-28805F68F3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4" name="Freeform 35">
                <a:extLst>
                  <a:ext uri="{FF2B5EF4-FFF2-40B4-BE49-F238E27FC236}">
                    <a16:creationId xmlns:a16="http://schemas.microsoft.com/office/drawing/2014/main" id="{1EC14467-DFA0-4074-9EBC-442691E6F5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5" name="Freeform 36">
                <a:extLst>
                  <a:ext uri="{FF2B5EF4-FFF2-40B4-BE49-F238E27FC236}">
                    <a16:creationId xmlns:a16="http://schemas.microsoft.com/office/drawing/2014/main" id="{F4A1107B-642A-4F5E-96D7-2521E0FB2A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6" name="Freeform 37">
                <a:extLst>
                  <a:ext uri="{FF2B5EF4-FFF2-40B4-BE49-F238E27FC236}">
                    <a16:creationId xmlns:a16="http://schemas.microsoft.com/office/drawing/2014/main" id="{B1B6C96B-7754-46EA-B91E-41D1C36D10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7" name="Freeform 38">
                <a:extLst>
                  <a:ext uri="{FF2B5EF4-FFF2-40B4-BE49-F238E27FC236}">
                    <a16:creationId xmlns:a16="http://schemas.microsoft.com/office/drawing/2014/main" id="{A79D2E49-8088-4E24-B160-04E3EA67CA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8" name="Freeform 39">
                <a:extLst>
                  <a:ext uri="{FF2B5EF4-FFF2-40B4-BE49-F238E27FC236}">
                    <a16:creationId xmlns:a16="http://schemas.microsoft.com/office/drawing/2014/main" id="{4F4C07A8-5B97-451E-8BD5-3F3BD5482CF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9" name="Freeform 40">
                <a:extLst>
                  <a:ext uri="{FF2B5EF4-FFF2-40B4-BE49-F238E27FC236}">
                    <a16:creationId xmlns:a16="http://schemas.microsoft.com/office/drawing/2014/main" id="{8393617F-E1C9-453B-A9D8-8CD234FE511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sp>
        <p:nvSpPr>
          <p:cNvPr id="49193" name="Rectangle 41">
            <a:extLst>
              <a:ext uri="{FF2B5EF4-FFF2-40B4-BE49-F238E27FC236}">
                <a16:creationId xmlns:a16="http://schemas.microsoft.com/office/drawing/2014/main" id="{3A04A782-6337-400D-9969-A9973E5A5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9194" name="Rectangle 42">
            <a:extLst>
              <a:ext uri="{FF2B5EF4-FFF2-40B4-BE49-F238E27FC236}">
                <a16:creationId xmlns:a16="http://schemas.microsoft.com/office/drawing/2014/main" id="{B19434A2-F69F-4320-873C-DBDCF77F1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9195" name="Rectangle 43">
            <a:extLst>
              <a:ext uri="{FF2B5EF4-FFF2-40B4-BE49-F238E27FC236}">
                <a16:creationId xmlns:a16="http://schemas.microsoft.com/office/drawing/2014/main" id="{2666BDF2-9FCE-47AA-AAB3-902A604D77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9196" name="Rectangle 44">
            <a:extLst>
              <a:ext uri="{FF2B5EF4-FFF2-40B4-BE49-F238E27FC236}">
                <a16:creationId xmlns:a16="http://schemas.microsoft.com/office/drawing/2014/main" id="{1A77E0AF-9EFC-4112-A4CE-699466CB40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9197" name="Rectangle 45">
            <a:extLst>
              <a:ext uri="{FF2B5EF4-FFF2-40B4-BE49-F238E27FC236}">
                <a16:creationId xmlns:a16="http://schemas.microsoft.com/office/drawing/2014/main" id="{59AF1179-7694-4EF0-BDE7-3CB1E4B5A8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82731E-F36F-45DE-B7C9-33C3A5FD28C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le.fi/abitreenit" TargetMode="External"/><Relationship Id="rId2" Type="http://schemas.openxmlformats.org/officeDocument/2006/relationships/hyperlink" Target="http://www.ylioppilastutkinto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DC0A00-25AF-43F1-8178-79D4304093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ABI-INFO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245C601-06BC-433E-90FC-30A7BDD42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SYYSKUU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58F9062-C288-46DD-A287-0D27A3CE9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712968" cy="1258887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sz="4000" dirty="0"/>
              <a:t>UUSIMINEN, HYLKÄÄMINEN, KOMPENSAATIO JA JÄLKIOHJAUS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7D660FD-E5DB-4DB3-A2A6-89EE439F8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327275"/>
            <a:ext cx="8229600" cy="318995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dirty="0"/>
              <a:t>Valmista tutkintoa voit täydentää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b="1" dirty="0"/>
              <a:t>Hylätyn pakollisen kokeen uusinta</a:t>
            </a:r>
            <a:r>
              <a:rPr lang="fi-FI" altLang="fi-FI" sz="2000" dirty="0"/>
              <a:t> – pakollinen hylätty koe 3 kertaa seuraavan 3 tutkintokerran aikana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b="1" dirty="0"/>
              <a:t>Hyväksytyn kokeen uusinta rajoituksetta</a:t>
            </a:r>
            <a:endParaRPr lang="fi-FI" altLang="fi-FI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C9EA6CA-DBFD-4961-B1F5-900C20242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/>
              <a:t>Kompensaatio</a:t>
            </a:r>
            <a:br>
              <a:rPr lang="fi-FI" altLang="fi-FI" sz="4000"/>
            </a:br>
            <a:endParaRPr lang="fi-FI" altLang="fi-FI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602AC0-1B0A-48B9-904F-3C4BC4E30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45087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dirty="0"/>
              <a:t>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i-FI" altLang="fi-FI" dirty="0"/>
              <a:t>	12 p	i+		l 	7 p		b	3 p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i-FI" altLang="fi-FI" dirty="0"/>
              <a:t>	14 p	i		e	6 p		a	2 p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i-FI" altLang="fi-FI" dirty="0"/>
              <a:t>	16 p	i-		m	5 p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i-FI" altLang="fi-FI" dirty="0"/>
              <a:t>	18 p	i=		c	4 p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i-FI" altLang="fi-FI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i-FI" altLang="fi-FI" sz="2000" dirty="0"/>
              <a:t>    Kompensaatio tehdään </a:t>
            </a:r>
            <a:r>
              <a:rPr lang="fi-FI" altLang="fi-FI" sz="2000" dirty="0" err="1"/>
              <a:t>YTL:ssä</a:t>
            </a:r>
            <a:r>
              <a:rPr lang="fi-FI" altLang="fi-FI" sz="2000" dirty="0"/>
              <a:t> automaattisesti ellei kokelas sitä kirjallisesti kiellä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4ABB62B-5572-4033-91F2-85D43F582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fi-FI" altLang="fi-FI" sz="5400" dirty="0"/>
            </a:br>
            <a:br>
              <a:rPr lang="fi-FI" altLang="fi-FI" sz="5400" dirty="0"/>
            </a:br>
            <a:br>
              <a:rPr lang="fi-FI" altLang="fi-FI" sz="5400" dirty="0"/>
            </a:br>
            <a:br>
              <a:rPr lang="fi-FI" altLang="fi-FI" sz="5400" dirty="0"/>
            </a:br>
            <a:br>
              <a:rPr lang="fi-FI" altLang="fi-FI" sz="5400" dirty="0"/>
            </a:br>
            <a:r>
              <a:rPr lang="fi-FI" altLang="fi-FI" sz="4800" dirty="0"/>
              <a:t>www</a:t>
            </a:r>
            <a:r>
              <a:rPr lang="fi-FI" altLang="fi-FI" sz="4800" dirty="0">
                <a:hlinkClick r:id="rId2"/>
              </a:rPr>
              <a:t>.ylioppilastutkinto.fi</a:t>
            </a:r>
            <a:endParaRPr lang="fi-FI" altLang="fi-FI" sz="4800" dirty="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6C4A3D6-1AF8-482A-87A8-4675FF5B5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dirty="0"/>
              <a:t>Kaikki yleiset suoritusohjeet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dirty="0"/>
              <a:t>Ainekohtaiset ohjeet ja määräykset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dirty="0"/>
              <a:t>Aikaisempien vuosien pisterajat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dirty="0">
                <a:hlinkClick r:id="rId3"/>
              </a:rPr>
              <a:t>www.yle.fi/abitreenit</a:t>
            </a:r>
            <a:r>
              <a:rPr lang="fi-FI" altLang="fi-FI" sz="2000" dirty="0"/>
              <a:t> </a:t>
            </a:r>
            <a:r>
              <a:rPr lang="fi-FI" altLang="fi-FI" sz="2000" dirty="0" err="1"/>
              <a:t>ym</a:t>
            </a:r>
            <a:endParaRPr lang="fi-FI" altLang="fi-FI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fi-FI" altLang="fi-FI" sz="2000" dirty="0"/>
              <a:t>Seuraa kotisivuja ja Wilmaa!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24BEE3-AAC4-4087-A1C1-C89502FD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52462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/>
              <a:t>YO-koepäivät s21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F9BFF4A-9B33-4355-B455-4213BCCC5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895562"/>
              </p:ext>
            </p:extLst>
          </p:nvPr>
        </p:nvGraphicFramePr>
        <p:xfrm>
          <a:off x="457200" y="1716088"/>
          <a:ext cx="8229600" cy="4298949"/>
        </p:xfrm>
        <a:graphic>
          <a:graphicData uri="http://schemas.openxmlformats.org/drawingml/2006/table">
            <a:tbl>
              <a:tblPr/>
              <a:tblGrid>
                <a:gridCol w="339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69">
                <a:tc>
                  <a:txBody>
                    <a:bodyPr/>
                    <a:lstStyle/>
                    <a:p>
                      <a:r>
                        <a:rPr lang="fi-FI" sz="1800"/>
                        <a:t>ma 13.9.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äidinkieli ja kirjallisuus, lukutaidon koe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69">
                <a:tc>
                  <a:txBody>
                    <a:bodyPr/>
                    <a:lstStyle/>
                    <a:p>
                      <a:r>
                        <a:rPr lang="fi-FI" sz="1800" dirty="0"/>
                        <a:t>ke 15.9.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psykologia, filosofia, historia, fysiikka, biologia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873">
                <a:tc>
                  <a:txBody>
                    <a:bodyPr/>
                    <a:lstStyle/>
                    <a:p>
                      <a:r>
                        <a:rPr lang="fi-FI" sz="1800"/>
                        <a:t>pe 17.9.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vieras kieli, pitkä oppimäärä</a:t>
                      </a:r>
                      <a:br>
                        <a:rPr lang="fi-FI" sz="1800" dirty="0"/>
                      </a:br>
                      <a:r>
                        <a:rPr lang="fi-FI" sz="1800" dirty="0"/>
                        <a:t>englanti</a:t>
                      </a:r>
                      <a:br>
                        <a:rPr lang="fi-FI" sz="1800" dirty="0"/>
                      </a:br>
                      <a:r>
                        <a:rPr lang="fi-FI" sz="1800" dirty="0"/>
                        <a:t>ranska</a:t>
                      </a:r>
                      <a:br>
                        <a:rPr lang="fi-FI" sz="1800" dirty="0"/>
                      </a:br>
                      <a:r>
                        <a:rPr lang="fi-FI" sz="1800" dirty="0"/>
                        <a:t>espanja</a:t>
                      </a:r>
                      <a:br>
                        <a:rPr lang="fi-FI" sz="1800" dirty="0"/>
                      </a:br>
                      <a:r>
                        <a:rPr lang="fi-FI" sz="1800" dirty="0"/>
                        <a:t>saksa</a:t>
                      </a:r>
                      <a:br>
                        <a:rPr lang="fi-FI" sz="1800" dirty="0"/>
                      </a:br>
                      <a:r>
                        <a:rPr lang="fi-FI" sz="1800" dirty="0"/>
                        <a:t>venäjä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69">
                <a:tc>
                  <a:txBody>
                    <a:bodyPr/>
                    <a:lstStyle/>
                    <a:p>
                      <a:r>
                        <a:rPr lang="fi-FI" sz="1800"/>
                        <a:t>ma 20.9.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toinen kotimainen kieli, pitkä ja keskipitkä oppimäärä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69">
                <a:tc>
                  <a:txBody>
                    <a:bodyPr/>
                    <a:lstStyle/>
                    <a:p>
                      <a:r>
                        <a:rPr lang="fi-FI" sz="1800"/>
                        <a:t>ti 21.9.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matematiikka, pitkä ja lyhyt oppimäärä</a:t>
                      </a:r>
                    </a:p>
                  </a:txBody>
                  <a:tcPr marT="45734" marB="457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5AB098-E473-49A6-9E7D-E97967156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93986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/>
              <a:t>YO-koepäivät s21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3B86B8CE-74FA-469B-810A-0FF25D8A7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714835"/>
              </p:ext>
            </p:extLst>
          </p:nvPr>
        </p:nvGraphicFramePr>
        <p:xfrm>
          <a:off x="796924" y="1538288"/>
          <a:ext cx="7864191" cy="4656137"/>
        </p:xfrm>
        <a:graphic>
          <a:graphicData uri="http://schemas.openxmlformats.org/drawingml/2006/table">
            <a:tbl>
              <a:tblPr/>
              <a:tblGrid>
                <a:gridCol w="3482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1143">
                <a:tc>
                  <a:txBody>
                    <a:bodyPr/>
                    <a:lstStyle/>
                    <a:p>
                      <a:r>
                        <a:rPr lang="fi-FI" sz="1700"/>
                        <a:t>to 23.9.</a:t>
                      </a:r>
                    </a:p>
                  </a:txBody>
                  <a:tcPr marL="83890" marR="83890" marT="41938" marB="41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700" dirty="0"/>
                        <a:t>uskonto, elämänkatsomustieto, yhteiskuntaoppi, </a:t>
                      </a:r>
                      <a:r>
                        <a:rPr lang="fi-FI" sz="1700" dirty="0" err="1"/>
                        <a:t>kemia,maantiede</a:t>
                      </a:r>
                      <a:r>
                        <a:rPr lang="fi-FI" sz="1700" dirty="0"/>
                        <a:t>, terveystieto</a:t>
                      </a:r>
                    </a:p>
                  </a:txBody>
                  <a:tcPr marL="83890" marR="83890" marT="41938" marB="41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231">
                <a:tc>
                  <a:txBody>
                    <a:bodyPr/>
                    <a:lstStyle/>
                    <a:p>
                      <a:r>
                        <a:rPr lang="fi-FI" sz="1700"/>
                        <a:t>pe 24.9.</a:t>
                      </a:r>
                    </a:p>
                  </a:txBody>
                  <a:tcPr marL="83890" marR="83890" marT="41938" marB="41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700" dirty="0"/>
                        <a:t>äidinkieli ja kirjallisuus, kirjoitustaidon koe, </a:t>
                      </a:r>
                      <a:r>
                        <a:rPr lang="fi-FI" sz="1700" dirty="0">
                          <a:solidFill>
                            <a:srgbClr val="0070C0"/>
                          </a:solidFill>
                        </a:rPr>
                        <a:t>suomi toisena kielenä ja kirjallisuus -koe</a:t>
                      </a:r>
                    </a:p>
                  </a:txBody>
                  <a:tcPr marL="83890" marR="83890" marT="41938" marB="41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763">
                <a:tc>
                  <a:txBody>
                    <a:bodyPr/>
                    <a:lstStyle/>
                    <a:p>
                      <a:r>
                        <a:rPr lang="fi-FI" sz="1700"/>
                        <a:t>ma 27.9.</a:t>
                      </a:r>
                    </a:p>
                  </a:txBody>
                  <a:tcPr marL="83890" marR="83890" marT="41938" marB="41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700" dirty="0"/>
                        <a:t>vieras kieli, lyhyt oppimäärä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englanti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ranska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espanja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saksa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venäjä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italia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portugali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latina</a:t>
                      </a:r>
                      <a:br>
                        <a:rPr lang="fi-FI" sz="1700" dirty="0"/>
                      </a:br>
                      <a:r>
                        <a:rPr lang="fi-FI" sz="1700" dirty="0"/>
                        <a:t>saame</a:t>
                      </a:r>
                    </a:p>
                  </a:txBody>
                  <a:tcPr marL="83890" marR="83890" marT="41938" marB="41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69F3B2F-672A-4987-A5F5-8C261628B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2225"/>
            <a:ext cx="8229600" cy="84931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dirty="0"/>
              <a:t>KOKEET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344B912-A027-46CD-BE98-8F6DADA07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871538"/>
            <a:ext cx="8374063" cy="5840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i-FI" altLang="fi-FI" sz="2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2000" dirty="0"/>
              <a:t>Tavastia-</a:t>
            </a:r>
            <a:r>
              <a:rPr lang="fi-FI" altLang="fi-FI" sz="2000" dirty="0" err="1"/>
              <a:t>arenalla</a:t>
            </a:r>
            <a:br>
              <a:rPr lang="fi-FI" altLang="fi-FI" sz="2000" dirty="0"/>
            </a:br>
            <a:endParaRPr lang="fi-FI" altLang="fi-FI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2000" dirty="0"/>
              <a:t>Koetilaan porrastetusti klo 8.15 alkaen. </a:t>
            </a:r>
            <a:br>
              <a:rPr lang="fi-FI" altLang="fi-FI" sz="2000" dirty="0"/>
            </a:br>
            <a:endParaRPr lang="fi-FI" altLang="fi-FI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2000" dirty="0"/>
              <a:t>Koetilassa ollaan valmiina klo 8.45</a:t>
            </a:r>
            <a:br>
              <a:rPr lang="fi-FI" altLang="fi-FI" sz="2000" dirty="0"/>
            </a:br>
            <a:endParaRPr lang="fi-FI" altLang="fi-FI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2000" dirty="0"/>
              <a:t>TARKISTA AINA KOETTA EDELTÄVÄNÄ PÄIVÄN MONELTAKO JA MISSÄ SINUN TULEE OLLA. TIETO LÄHETETÄÄN WILMASSA JA NÄKYY MYÖS KOTISIVUILLA</a:t>
            </a:r>
            <a:br>
              <a:rPr lang="fi-FI" altLang="fi-FI" sz="2000" dirty="0"/>
            </a:br>
            <a:endParaRPr lang="fi-FI" altLang="fi-FI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2000" dirty="0"/>
              <a:t>Toimi aina annettujen ohjeiden mukaan ja ole ajoissa paikalla</a:t>
            </a:r>
            <a:br>
              <a:rPr lang="fi-FI" altLang="fi-FI" sz="2000" dirty="0"/>
            </a:br>
            <a:endParaRPr lang="fi-FI" altLang="fi-FI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2000" dirty="0"/>
              <a:t>Onko osallistumisoikeus kunnossa?</a:t>
            </a:r>
            <a:br>
              <a:rPr lang="fi-FI" altLang="fi-FI" sz="2000" dirty="0"/>
            </a:br>
            <a:endParaRPr lang="fi-FI" altLang="fi-FI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2000" dirty="0"/>
              <a:t>Oletko saanut ja maksanut laskun?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altLang="fi-FI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6CFB93-EDA8-4330-B952-6FC90688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158750"/>
            <a:ext cx="8161337" cy="798513"/>
          </a:xfrm>
        </p:spPr>
        <p:txBody>
          <a:bodyPr/>
          <a:lstStyle/>
          <a:p>
            <a:pPr>
              <a:defRPr/>
            </a:pPr>
            <a:r>
              <a:rPr lang="fi-FI" dirty="0"/>
              <a:t>KOKEESEEN MUKAAN 1/2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30AA4B-7B38-4C8C-9467-EE3400B44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94312"/>
          </a:xfrm>
        </p:spPr>
        <p:txBody>
          <a:bodyPr/>
          <a:lstStyle/>
          <a:p>
            <a:pPr>
              <a:defRPr/>
            </a:pPr>
            <a:endParaRPr lang="fi-FI" sz="2000" dirty="0"/>
          </a:p>
          <a:p>
            <a:pPr>
              <a:defRPr/>
            </a:pPr>
            <a:r>
              <a:rPr lang="fi-FI" sz="2000" dirty="0"/>
              <a:t>Osaathan varmasti käynnistää koneesi </a:t>
            </a:r>
            <a:r>
              <a:rPr lang="fi-FI" sz="2000" dirty="0" err="1"/>
              <a:t>abittiin</a:t>
            </a:r>
            <a:r>
              <a:rPr lang="fi-FI" sz="2000" dirty="0"/>
              <a:t>? Entä toimia </a:t>
            </a:r>
            <a:r>
              <a:rPr lang="fi-FI" sz="2000" dirty="0" err="1"/>
              <a:t>abitissa</a:t>
            </a:r>
            <a:r>
              <a:rPr lang="fi-FI" sz="2000" dirty="0"/>
              <a:t> ja käyttää sovelluksia? Jos tarvitset apua, niin yhteys Salmelaan, </a:t>
            </a:r>
            <a:r>
              <a:rPr lang="fi-FI" sz="2000" dirty="0" err="1"/>
              <a:t>Kontturiin</a:t>
            </a:r>
            <a:r>
              <a:rPr lang="fi-FI" sz="2000" dirty="0"/>
              <a:t>, Laaksoon tai </a:t>
            </a:r>
            <a:r>
              <a:rPr lang="fi-FI" sz="2000" dirty="0" err="1"/>
              <a:t>Pommeliniin</a:t>
            </a:r>
            <a:endParaRPr lang="fi-FI" sz="2000" dirty="0"/>
          </a:p>
          <a:p>
            <a:pPr>
              <a:defRPr/>
            </a:pPr>
            <a:r>
              <a:rPr lang="fi-FI" sz="2000" dirty="0"/>
              <a:t>Käynnistä koneesi päivitysten latautumisen varalta edellisenä iltana</a:t>
            </a:r>
          </a:p>
          <a:p>
            <a:pPr>
              <a:defRPr/>
            </a:pPr>
            <a:r>
              <a:rPr lang="fi-FI" sz="2000" dirty="0"/>
              <a:t>Saahan koneesi kiinni langalliseen verkkoon (”nettipiuha”)?</a:t>
            </a:r>
          </a:p>
          <a:p>
            <a:pPr>
              <a:defRPr/>
            </a:pPr>
            <a:r>
              <a:rPr lang="fi-FI" sz="2000" dirty="0"/>
              <a:t>Ota mukaan</a:t>
            </a:r>
          </a:p>
          <a:p>
            <a:pPr lvl="1">
              <a:defRPr/>
            </a:pPr>
            <a:r>
              <a:rPr lang="fi-FI" sz="2000" dirty="0"/>
              <a:t>Läppäri</a:t>
            </a:r>
          </a:p>
          <a:p>
            <a:pPr lvl="1">
              <a:defRPr/>
            </a:pPr>
            <a:r>
              <a:rPr lang="fi-FI" sz="2000" dirty="0"/>
              <a:t>Langalliset kuulokkeet (koululla erittäin vähän varakuulokkeita)</a:t>
            </a:r>
          </a:p>
          <a:p>
            <a:pPr lvl="1">
              <a:defRPr/>
            </a:pPr>
            <a:r>
              <a:rPr lang="fi-FI" sz="2000" dirty="0"/>
              <a:t>Laturi</a:t>
            </a:r>
          </a:p>
          <a:p>
            <a:pPr lvl="1">
              <a:defRPr/>
            </a:pPr>
            <a:r>
              <a:rPr lang="fi-FI" sz="2000" dirty="0">
                <a:solidFill>
                  <a:srgbClr val="0070C0"/>
                </a:solidFill>
              </a:rPr>
              <a:t>Mahdolliset adapterit. Kone tulee saada langalliseen verkkoon! (koululla ei ole minkään sortin adaptereja)</a:t>
            </a:r>
          </a:p>
          <a:p>
            <a:pPr lvl="1">
              <a:defRPr/>
            </a:pPr>
            <a:r>
              <a:rPr lang="fi-FI" sz="2000" dirty="0"/>
              <a:t>Voit ottaa myös langallisen hiiren</a:t>
            </a:r>
          </a:p>
          <a:p>
            <a:pPr lvl="1">
              <a:defRPr/>
            </a:pPr>
            <a:r>
              <a:rPr lang="fi-FI" sz="2000" dirty="0"/>
              <a:t>Huomaa, että </a:t>
            </a:r>
            <a:r>
              <a:rPr lang="fi-FI" sz="2000" dirty="0" err="1"/>
              <a:t>abitti</a:t>
            </a:r>
            <a:r>
              <a:rPr lang="fi-FI" sz="2000" dirty="0"/>
              <a:t>-tikku vie yhden USB-paikan</a:t>
            </a:r>
          </a:p>
          <a:p>
            <a:pPr marL="457200" lvl="1" indent="0">
              <a:buFontTx/>
              <a:buNone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1D3702-5F7E-4F93-AF35-E0542253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KOKEESEEN MUKAAN 2/2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09FE2A-F624-4F5B-A06F-4FA486716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fi-FI" altLang="fi-FI" sz="2000" dirty="0"/>
              <a:t>Henkkarit </a:t>
            </a:r>
          </a:p>
          <a:p>
            <a:pPr lvl="1" eaLnBrk="1" hangingPunct="1">
              <a:defRPr/>
            </a:pPr>
            <a:r>
              <a:rPr lang="fi-FI" altLang="fi-FI" sz="2000" dirty="0"/>
              <a:t>Laskimia ja taulukkoja </a:t>
            </a:r>
            <a:r>
              <a:rPr lang="fi-FI" altLang="fi-FI" sz="2000" dirty="0">
                <a:solidFill>
                  <a:srgbClr val="FF0000"/>
                </a:solidFill>
              </a:rPr>
              <a:t>ei enää saa olla mukana </a:t>
            </a:r>
          </a:p>
          <a:p>
            <a:pPr lvl="1" eaLnBrk="1" hangingPunct="1">
              <a:defRPr/>
            </a:pPr>
            <a:r>
              <a:rPr lang="fi-FI" altLang="fi-FI" sz="2000" dirty="0"/>
              <a:t>Eväät koriin: ei etikettejä, ei mitään paperia -&gt; avaa läpinäkyvä eväsrasia ovella</a:t>
            </a:r>
          </a:p>
          <a:p>
            <a:pPr lvl="1" eaLnBrk="1" hangingPunct="1">
              <a:defRPr/>
            </a:pPr>
            <a:r>
              <a:rPr lang="fi-FI" altLang="fi-FI" sz="2000" dirty="0"/>
              <a:t>Omat maskit mukaan ja puettuna rakennukseen sisälle tultaessa, varamaskit läpinäkyvässä pussissa, roskapussi</a:t>
            </a:r>
          </a:p>
          <a:p>
            <a:pPr lvl="1" eaLnBrk="1" hangingPunct="1">
              <a:defRPr/>
            </a:pPr>
            <a:r>
              <a:rPr lang="fi-FI" altLang="fi-FI" sz="2000" dirty="0"/>
              <a:t>EI kiellettyjä elektronisia laitteita (kännykät, älykellot, langattomat kuulokkeet…), jätä arvotavarat kotiin/autoon</a:t>
            </a:r>
          </a:p>
          <a:p>
            <a:pPr lvl="1" eaLnBrk="1" hangingPunct="1">
              <a:defRPr/>
            </a:pPr>
            <a:r>
              <a:rPr lang="fi-FI" altLang="fi-FI" sz="2000" dirty="0"/>
              <a:t>kokeet salissa </a:t>
            </a:r>
            <a:r>
              <a:rPr lang="fi-FI" altLang="fi-FI" sz="2000" dirty="0">
                <a:sym typeface="Wingdings" panose="05000000000000000000" pitchFamily="2" charset="2"/>
              </a:rPr>
              <a:t> </a:t>
            </a:r>
            <a:r>
              <a:rPr lang="fi-FI" altLang="fi-FI" sz="2000" dirty="0"/>
              <a:t>sopiva vaatetus, EI tekstejä, sukat/tossut, tyyny?</a:t>
            </a:r>
          </a:p>
          <a:p>
            <a:pPr lvl="1" eaLnBrk="1" hangingPunct="1">
              <a:defRPr/>
            </a:pPr>
            <a:r>
              <a:rPr lang="fi-FI" altLang="fi-FI" sz="2000" dirty="0"/>
              <a:t>Omat lääkkeet nimellä varustettuna valvojalle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79213B-D15F-4280-B36E-2FCC815CD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93986"/>
          </a:xfrm>
        </p:spPr>
        <p:txBody>
          <a:bodyPr/>
          <a:lstStyle/>
          <a:p>
            <a:pPr>
              <a:defRPr/>
            </a:pPr>
            <a:r>
              <a:rPr lang="fi-FI" dirty="0"/>
              <a:t>KOKEET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3D7DEF-F1C7-4203-A1C8-40EFE99F9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sz="2000" dirty="0"/>
              <a:t>Tunnistaminen ja kokeen aloitus</a:t>
            </a:r>
          </a:p>
          <a:p>
            <a:pPr>
              <a:defRPr/>
            </a:pPr>
            <a:r>
              <a:rPr lang="fi-FI" sz="2000" dirty="0"/>
              <a:t>Pyydä wc-vuoroa nostamalla numerolappu</a:t>
            </a:r>
          </a:p>
          <a:p>
            <a:pPr>
              <a:defRPr/>
            </a:pPr>
            <a:r>
              <a:rPr lang="fi-FI" sz="2000" dirty="0"/>
              <a:t>Pyydä valvoja luoksesi nostamalla kätesi</a:t>
            </a:r>
          </a:p>
          <a:p>
            <a:pPr>
              <a:defRPr/>
            </a:pPr>
            <a:r>
              <a:rPr lang="fi-FI" sz="2000" dirty="0"/>
              <a:t>Älä anna aihetta epäillä vilppiä</a:t>
            </a:r>
          </a:p>
          <a:p>
            <a:pPr>
              <a:defRPr/>
            </a:pPr>
            <a:r>
              <a:rPr lang="fi-FI" sz="2000" dirty="0"/>
              <a:t>Käytä riittävästi aikaa</a:t>
            </a:r>
          </a:p>
          <a:p>
            <a:pPr>
              <a:defRPr/>
            </a:pPr>
            <a:r>
              <a:rPr lang="fi-FI" sz="2000" dirty="0"/>
              <a:t>Kuuntele kokeen alussa ohjeet</a:t>
            </a:r>
          </a:p>
          <a:p>
            <a:pPr>
              <a:defRPr/>
            </a:pPr>
            <a:r>
              <a:rPr lang="fi-FI" sz="2000" dirty="0"/>
              <a:t>Oireisena EI SAA tulla kokeeseen! Sairastapauksessa tai karanteeniasiassa soitto mahd. pian Pietalle puh. 040-7493843 – SOITTO, EI WILMA TAI SÄPO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F1FB9B-F94B-48EA-A087-A7042DD1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65994"/>
          </a:xfrm>
        </p:spPr>
        <p:txBody>
          <a:bodyPr/>
          <a:lstStyle/>
          <a:p>
            <a:pPr>
              <a:defRPr/>
            </a:pPr>
            <a:r>
              <a:rPr lang="fi-FI" dirty="0"/>
              <a:t>KOKEET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81C500-3A84-4C08-B5F3-4EA088E55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fi-FI" sz="2000" dirty="0"/>
              <a:t>Sairaanhoitopiiri, </a:t>
            </a:r>
            <a:r>
              <a:rPr lang="fi-FI" sz="2000" dirty="0" err="1"/>
              <a:t>ytl</a:t>
            </a:r>
            <a:r>
              <a:rPr lang="fi-FI" sz="2000" dirty="0"/>
              <a:t> ja koulu suosittelevat pitämään 10 vuorokauden omaehtoisen karanteenin ennen yo-kirjoitusten alkua. Karanteenissa oleville ei voida järjestää mahdollisuutta osallistua yo-kokeeseen karanteenin aikana.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320C20-6F86-410A-81A2-42720F98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038002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/>
              <a:t>Pysäköinti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107F51-2716-4B2C-96C3-8C7474FFD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8109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dirty="0"/>
              <a:t>Jos tulet omalla autolla, älä pysäköi henkilökunnalle varatuille paikoille</a:t>
            </a:r>
          </a:p>
          <a:p>
            <a:pPr eaLnBrk="1" hangingPunct="1">
              <a:defRPr/>
            </a:pPr>
            <a:r>
              <a:rPr lang="fi-FI" sz="2000" dirty="0"/>
              <a:t>Kun pysäköit lukion parkkiin hiekkakentälle, niin saat samalla happea aivoille koepaikalle siirtyessäsi </a:t>
            </a:r>
            <a:r>
              <a:rPr lang="fi-FI" sz="2000" dirty="0">
                <a:sym typeface="Wingdings" panose="05000000000000000000" pitchFamily="2" charset="2"/>
              </a:rPr>
              <a:t></a:t>
            </a:r>
            <a:endParaRPr lang="fi-FI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lpailu">
  <a:themeElements>
    <a:clrScheme name="Kilpailu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Kilpailu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ilpailu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pailu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pailu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pailu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pailu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pailu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pailu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pailu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1685</TotalTime>
  <Words>579</Words>
  <Application>Microsoft Office PowerPoint</Application>
  <PresentationFormat>Näytössä katseltava diaesitys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Verdana</vt:lpstr>
      <vt:lpstr>Wingdings</vt:lpstr>
      <vt:lpstr>Kilpailu</vt:lpstr>
      <vt:lpstr>ABI-INFO</vt:lpstr>
      <vt:lpstr>YO-koepäivät s21</vt:lpstr>
      <vt:lpstr>YO-koepäivät s21</vt:lpstr>
      <vt:lpstr>KOKEET</vt:lpstr>
      <vt:lpstr>KOKEESEEN MUKAAN 1/2</vt:lpstr>
      <vt:lpstr>KOKEESEEN MUKAAN 2/2</vt:lpstr>
      <vt:lpstr>KOKEET</vt:lpstr>
      <vt:lpstr>KOKEET</vt:lpstr>
      <vt:lpstr>Pysäköinti</vt:lpstr>
      <vt:lpstr>UUSIMINEN, HYLKÄÄMINEN, KOMPENSAATIO JA JÄLKIOHJAUS</vt:lpstr>
      <vt:lpstr>Kompensaatio </vt:lpstr>
      <vt:lpstr>     www.ylioppilastutkinto.fi</vt:lpstr>
    </vt:vector>
  </TitlesOfParts>
  <Company>Hämeen tietotekniikkakeskus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HTK Oy 11.2.2002</dc:creator>
  <cp:lastModifiedBy>Sanna Jalli</cp:lastModifiedBy>
  <cp:revision>76</cp:revision>
  <dcterms:created xsi:type="dcterms:W3CDTF">2004-02-05T12:13:28Z</dcterms:created>
  <dcterms:modified xsi:type="dcterms:W3CDTF">2021-09-08T13:13:31Z</dcterms:modified>
</cp:coreProperties>
</file>